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47" r:id="rId3"/>
    <p:sldId id="449" r:id="rId4"/>
    <p:sldId id="468" r:id="rId5"/>
    <p:sldId id="467" r:id="rId6"/>
    <p:sldId id="480" r:id="rId7"/>
    <p:sldId id="479" r:id="rId8"/>
    <p:sldId id="483" r:id="rId9"/>
    <p:sldId id="469" r:id="rId10"/>
    <p:sldId id="481" r:id="rId11"/>
    <p:sldId id="482" r:id="rId12"/>
    <p:sldId id="484" r:id="rId13"/>
    <p:sldId id="477" r:id="rId14"/>
    <p:sldId id="463" r:id="rId15"/>
    <p:sldId id="448" r:id="rId16"/>
  </p:sldIdLst>
  <p:sldSz cx="4608513" cy="34559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>
          <p15:clr>
            <a:srgbClr val="A4A3A4"/>
          </p15:clr>
        </p15:guide>
        <p15:guide id="2" pos="28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42" autoAdjust="0"/>
    <p:restoredTop sz="93657" autoAdjust="0"/>
  </p:normalViewPr>
  <p:slideViewPr>
    <p:cSldViewPr>
      <p:cViewPr varScale="1">
        <p:scale>
          <a:sx n="116" d="100"/>
          <a:sy n="116" d="100"/>
        </p:scale>
        <p:origin x="53" y="38"/>
      </p:cViewPr>
      <p:guideLst>
        <p:guide orient="horz" pos="2177"/>
        <p:guide pos="2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DD4B0-331D-43CF-BDB6-73455DDD5449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EAE6C60-6A4B-4F3F-BBC3-2677681EF80B}">
      <dgm:prSet phldrT="[文本]"/>
      <dgm:spPr/>
      <dgm:t>
        <a:bodyPr/>
        <a:lstStyle/>
        <a:p>
          <a:r>
            <a:rPr lang="en-US" altLang="zh-CN" dirty="0"/>
            <a:t>Read test data from </a:t>
          </a:r>
          <a:r>
            <a:rPr lang="en-US" altLang="zh-CN" dirty="0">
              <a:solidFill>
                <a:srgbClr val="990000"/>
              </a:solidFill>
            </a:rPr>
            <a:t>.rep </a:t>
          </a:r>
          <a:r>
            <a:rPr lang="en-US" altLang="zh-CN" dirty="0"/>
            <a:t>file, which is used for allocating and free spaces </a:t>
          </a:r>
          <a:endParaRPr lang="zh-CN" altLang="en-US" dirty="0"/>
        </a:p>
      </dgm:t>
    </dgm:pt>
    <dgm:pt modelId="{B8116AC0-072D-490D-9751-F1D59DF00081}" type="parTrans" cxnId="{22EAAEEB-0D91-4954-963E-28496AC9EAAC}">
      <dgm:prSet/>
      <dgm:spPr/>
      <dgm:t>
        <a:bodyPr/>
        <a:lstStyle/>
        <a:p>
          <a:endParaRPr lang="zh-CN" altLang="en-US"/>
        </a:p>
      </dgm:t>
    </dgm:pt>
    <dgm:pt modelId="{DFD2BF56-D3BD-475E-A857-90D525AC296E}" type="sibTrans" cxnId="{22EAAEEB-0D91-4954-963E-28496AC9EAAC}">
      <dgm:prSet/>
      <dgm:spPr/>
      <dgm:t>
        <a:bodyPr/>
        <a:lstStyle/>
        <a:p>
          <a:endParaRPr lang="zh-CN" altLang="en-US"/>
        </a:p>
      </dgm:t>
    </dgm:pt>
    <dgm:pt modelId="{6443E6CF-2C64-4944-A6DE-14B36D0AB437}">
      <dgm:prSet phldrT="[文本]"/>
      <dgm:spPr/>
      <dgm:t>
        <a:bodyPr/>
        <a:lstStyle/>
        <a:p>
          <a:r>
            <a:rPr lang="en-US" altLang="zh-CN" dirty="0">
              <a:solidFill>
                <a:srgbClr val="0000FF"/>
              </a:solidFill>
            </a:rPr>
            <a:t>correctness()</a:t>
          </a:r>
          <a:r>
            <a:rPr lang="en-US" altLang="zh-CN" dirty="0"/>
            <a:t> test correctness of your garbage collector </a:t>
          </a:r>
          <a:endParaRPr lang="zh-CN" altLang="en-US" dirty="0"/>
        </a:p>
      </dgm:t>
    </dgm:pt>
    <dgm:pt modelId="{6D72725D-63B6-4136-A66E-9531889F2B5D}" type="parTrans" cxnId="{77B546D6-210B-4AD2-AC6B-A14F46A3F924}">
      <dgm:prSet/>
      <dgm:spPr/>
      <dgm:t>
        <a:bodyPr/>
        <a:lstStyle/>
        <a:p>
          <a:endParaRPr lang="zh-CN" altLang="en-US"/>
        </a:p>
      </dgm:t>
    </dgm:pt>
    <dgm:pt modelId="{D8F1A983-C961-4E49-BA10-EAE48CA4025F}" type="sibTrans" cxnId="{77B546D6-210B-4AD2-AC6B-A14F46A3F924}">
      <dgm:prSet/>
      <dgm:spPr/>
      <dgm:t>
        <a:bodyPr/>
        <a:lstStyle/>
        <a:p>
          <a:endParaRPr lang="zh-CN" altLang="en-US"/>
        </a:p>
      </dgm:t>
    </dgm:pt>
    <dgm:pt modelId="{FEF9CF25-1A7D-49DD-AB35-0BBD5AF2F7EB}">
      <dgm:prSet phldrT="[文本]"/>
      <dgm:spPr/>
      <dgm:t>
        <a:bodyPr/>
        <a:lstStyle/>
        <a:p>
          <a:r>
            <a:rPr lang="en-US" altLang="zh-CN" dirty="0">
              <a:solidFill>
                <a:srgbClr val="0000FF"/>
              </a:solidFill>
            </a:rPr>
            <a:t>speed() </a:t>
          </a:r>
          <a:r>
            <a:rPr lang="en-US" altLang="zh-CN" dirty="0"/>
            <a:t>test speed of your garbage collector </a:t>
          </a:r>
          <a:endParaRPr lang="zh-CN" altLang="en-US" dirty="0"/>
        </a:p>
      </dgm:t>
    </dgm:pt>
    <dgm:pt modelId="{01B388F6-4DBE-486C-8413-175590699A1C}" type="parTrans" cxnId="{63DC7BF0-86DF-4F2F-B37B-5E9A3D298769}">
      <dgm:prSet/>
      <dgm:spPr/>
      <dgm:t>
        <a:bodyPr/>
        <a:lstStyle/>
        <a:p>
          <a:endParaRPr lang="zh-CN" altLang="en-US"/>
        </a:p>
      </dgm:t>
    </dgm:pt>
    <dgm:pt modelId="{FC1D0C54-AB4E-489D-9FCF-A33CD59D08B6}" type="sibTrans" cxnId="{63DC7BF0-86DF-4F2F-B37B-5E9A3D298769}">
      <dgm:prSet/>
      <dgm:spPr/>
      <dgm:t>
        <a:bodyPr/>
        <a:lstStyle/>
        <a:p>
          <a:endParaRPr lang="zh-CN" altLang="en-US"/>
        </a:p>
      </dgm:t>
    </dgm:pt>
    <dgm:pt modelId="{BF977200-7D29-401F-91C7-6F4EE7157F30}" type="pres">
      <dgm:prSet presAssocID="{BBADD4B0-331D-43CF-BDB6-73455DDD5449}" presName="Name0" presStyleCnt="0">
        <dgm:presLayoutVars>
          <dgm:dir/>
          <dgm:resizeHandles val="exact"/>
        </dgm:presLayoutVars>
      </dgm:prSet>
      <dgm:spPr/>
    </dgm:pt>
    <dgm:pt modelId="{6E731D50-906A-4AD8-AC90-CB9CA2106733}" type="pres">
      <dgm:prSet presAssocID="{FEAE6C60-6A4B-4F3F-BBC3-2677681EF80B}" presName="composite" presStyleCnt="0"/>
      <dgm:spPr/>
    </dgm:pt>
    <dgm:pt modelId="{240E7E33-0169-4B76-B2DB-7DC9DD2F8890}" type="pres">
      <dgm:prSet presAssocID="{FEAE6C60-6A4B-4F3F-BBC3-2677681EF80B}" presName="rect1" presStyleLbl="trAlignAcc1" presStyleIdx="0" presStyleCnt="3" custScaleX="172035" custLinFactNeighborX="20991">
        <dgm:presLayoutVars>
          <dgm:bulletEnabled val="1"/>
        </dgm:presLayoutVars>
      </dgm:prSet>
      <dgm:spPr/>
    </dgm:pt>
    <dgm:pt modelId="{3A6DC038-4C5E-4FAF-99EF-AB722EB11202}" type="pres">
      <dgm:prSet presAssocID="{FEAE6C60-6A4B-4F3F-BBC3-2677681EF80B}" presName="rect2" presStyleLbl="fgImgPlace1" presStyleIdx="0" presStyleCnt="3" custLinFactX="-36741" custLinFactNeighborX="-100000"/>
      <dgm:spPr/>
    </dgm:pt>
    <dgm:pt modelId="{E0A26B46-1155-4387-975F-09F231E795E5}" type="pres">
      <dgm:prSet presAssocID="{DFD2BF56-D3BD-475E-A857-90D525AC296E}" presName="sibTrans" presStyleCnt="0"/>
      <dgm:spPr/>
    </dgm:pt>
    <dgm:pt modelId="{2C85861A-512C-41DC-991D-188B009432B2}" type="pres">
      <dgm:prSet presAssocID="{6443E6CF-2C64-4944-A6DE-14B36D0AB437}" presName="composite" presStyleCnt="0"/>
      <dgm:spPr/>
    </dgm:pt>
    <dgm:pt modelId="{6AA46096-3580-4289-946E-EF1AA0CB5092}" type="pres">
      <dgm:prSet presAssocID="{6443E6CF-2C64-4944-A6DE-14B36D0AB437}" presName="rect1" presStyleLbl="trAlignAcc1" presStyleIdx="1" presStyleCnt="3" custScaleX="172035" custLinFactNeighborX="76775" custLinFactNeighborY="117">
        <dgm:presLayoutVars>
          <dgm:bulletEnabled val="1"/>
        </dgm:presLayoutVars>
      </dgm:prSet>
      <dgm:spPr/>
    </dgm:pt>
    <dgm:pt modelId="{72593140-11C5-45F9-93F2-2B46DA9EA943}" type="pres">
      <dgm:prSet presAssocID="{6443E6CF-2C64-4944-A6DE-14B36D0AB437}" presName="rect2" presStyleLbl="fgImgPlace1" presStyleIdx="1" presStyleCnt="3" custLinFactX="-36741" custLinFactNeighborX="-100000"/>
      <dgm:spPr/>
    </dgm:pt>
    <dgm:pt modelId="{F37F1545-7297-40CB-8624-066FF03C7041}" type="pres">
      <dgm:prSet presAssocID="{D8F1A983-C961-4E49-BA10-EAE48CA4025F}" presName="sibTrans" presStyleCnt="0"/>
      <dgm:spPr/>
    </dgm:pt>
    <dgm:pt modelId="{C0D9E347-FDC0-4CD9-929D-1DAD024B83F1}" type="pres">
      <dgm:prSet presAssocID="{FEF9CF25-1A7D-49DD-AB35-0BBD5AF2F7EB}" presName="composite" presStyleCnt="0"/>
      <dgm:spPr/>
    </dgm:pt>
    <dgm:pt modelId="{8D1B96D6-438B-4F7E-BA37-BE25068EFF96}" type="pres">
      <dgm:prSet presAssocID="{FEF9CF25-1A7D-49DD-AB35-0BBD5AF2F7EB}" presName="rect1" presStyleLbl="trAlignAcc1" presStyleIdx="2" presStyleCnt="3" custScaleX="172035" custLinFactNeighborX="20991">
        <dgm:presLayoutVars>
          <dgm:bulletEnabled val="1"/>
        </dgm:presLayoutVars>
      </dgm:prSet>
      <dgm:spPr/>
    </dgm:pt>
    <dgm:pt modelId="{C46D0CD9-30C3-4698-AFF5-2D062DC9541C}" type="pres">
      <dgm:prSet presAssocID="{FEF9CF25-1A7D-49DD-AB35-0BBD5AF2F7EB}" presName="rect2" presStyleLbl="fgImgPlace1" presStyleIdx="2" presStyleCnt="3" custLinFactX="-36741" custLinFactNeighborX="-100000"/>
      <dgm:spPr/>
    </dgm:pt>
  </dgm:ptLst>
  <dgm:cxnLst>
    <dgm:cxn modelId="{46AC0223-7519-4036-97BD-D19FF9FCE8EF}" type="presOf" srcId="{FEF9CF25-1A7D-49DD-AB35-0BBD5AF2F7EB}" destId="{8D1B96D6-438B-4F7E-BA37-BE25068EFF96}" srcOrd="0" destOrd="0" presId="urn:microsoft.com/office/officeart/2008/layout/PictureStrips"/>
    <dgm:cxn modelId="{2378C24E-B11D-4B74-85A3-A961E17FEA4D}" type="presOf" srcId="{6443E6CF-2C64-4944-A6DE-14B36D0AB437}" destId="{6AA46096-3580-4289-946E-EF1AA0CB5092}" srcOrd="0" destOrd="0" presId="urn:microsoft.com/office/officeart/2008/layout/PictureStrips"/>
    <dgm:cxn modelId="{3B17BFA7-D369-4602-950F-9B0205A0E03D}" type="presOf" srcId="{BBADD4B0-331D-43CF-BDB6-73455DDD5449}" destId="{BF977200-7D29-401F-91C7-6F4EE7157F30}" srcOrd="0" destOrd="0" presId="urn:microsoft.com/office/officeart/2008/layout/PictureStrips"/>
    <dgm:cxn modelId="{77B546D6-210B-4AD2-AC6B-A14F46A3F924}" srcId="{BBADD4B0-331D-43CF-BDB6-73455DDD5449}" destId="{6443E6CF-2C64-4944-A6DE-14B36D0AB437}" srcOrd="1" destOrd="0" parTransId="{6D72725D-63B6-4136-A66E-9531889F2B5D}" sibTransId="{D8F1A983-C961-4E49-BA10-EAE48CA4025F}"/>
    <dgm:cxn modelId="{FCA467E2-883C-41B5-A2FF-EBC6A3384F75}" type="presOf" srcId="{FEAE6C60-6A4B-4F3F-BBC3-2677681EF80B}" destId="{240E7E33-0169-4B76-B2DB-7DC9DD2F8890}" srcOrd="0" destOrd="0" presId="urn:microsoft.com/office/officeart/2008/layout/PictureStrips"/>
    <dgm:cxn modelId="{22EAAEEB-0D91-4954-963E-28496AC9EAAC}" srcId="{BBADD4B0-331D-43CF-BDB6-73455DDD5449}" destId="{FEAE6C60-6A4B-4F3F-BBC3-2677681EF80B}" srcOrd="0" destOrd="0" parTransId="{B8116AC0-072D-490D-9751-F1D59DF00081}" sibTransId="{DFD2BF56-D3BD-475E-A857-90D525AC296E}"/>
    <dgm:cxn modelId="{63DC7BF0-86DF-4F2F-B37B-5E9A3D298769}" srcId="{BBADD4B0-331D-43CF-BDB6-73455DDD5449}" destId="{FEF9CF25-1A7D-49DD-AB35-0BBD5AF2F7EB}" srcOrd="2" destOrd="0" parTransId="{01B388F6-4DBE-486C-8413-175590699A1C}" sibTransId="{FC1D0C54-AB4E-489D-9FCF-A33CD59D08B6}"/>
    <dgm:cxn modelId="{C970BA48-B83C-4A5E-B8E5-864787856A87}" type="presParOf" srcId="{BF977200-7D29-401F-91C7-6F4EE7157F30}" destId="{6E731D50-906A-4AD8-AC90-CB9CA2106733}" srcOrd="0" destOrd="0" presId="urn:microsoft.com/office/officeart/2008/layout/PictureStrips"/>
    <dgm:cxn modelId="{B0F5E938-4C3D-4473-B5E7-A38F6FC3AE77}" type="presParOf" srcId="{6E731D50-906A-4AD8-AC90-CB9CA2106733}" destId="{240E7E33-0169-4B76-B2DB-7DC9DD2F8890}" srcOrd="0" destOrd="0" presId="urn:microsoft.com/office/officeart/2008/layout/PictureStrips"/>
    <dgm:cxn modelId="{8D586EDC-1600-4E73-B6A0-8AD461880620}" type="presParOf" srcId="{6E731D50-906A-4AD8-AC90-CB9CA2106733}" destId="{3A6DC038-4C5E-4FAF-99EF-AB722EB11202}" srcOrd="1" destOrd="0" presId="urn:microsoft.com/office/officeart/2008/layout/PictureStrips"/>
    <dgm:cxn modelId="{C77D6D81-2D8C-461C-985B-DC45CEADED45}" type="presParOf" srcId="{BF977200-7D29-401F-91C7-6F4EE7157F30}" destId="{E0A26B46-1155-4387-975F-09F231E795E5}" srcOrd="1" destOrd="0" presId="urn:microsoft.com/office/officeart/2008/layout/PictureStrips"/>
    <dgm:cxn modelId="{5881B7E4-DA8E-40FE-A8EF-3DB68114C62F}" type="presParOf" srcId="{BF977200-7D29-401F-91C7-6F4EE7157F30}" destId="{2C85861A-512C-41DC-991D-188B009432B2}" srcOrd="2" destOrd="0" presId="urn:microsoft.com/office/officeart/2008/layout/PictureStrips"/>
    <dgm:cxn modelId="{188F2012-9335-4713-8817-CA083BC60C88}" type="presParOf" srcId="{2C85861A-512C-41DC-991D-188B009432B2}" destId="{6AA46096-3580-4289-946E-EF1AA0CB5092}" srcOrd="0" destOrd="0" presId="urn:microsoft.com/office/officeart/2008/layout/PictureStrips"/>
    <dgm:cxn modelId="{FE64E2F6-B0C5-4D49-851F-C5186FE2972C}" type="presParOf" srcId="{2C85861A-512C-41DC-991D-188B009432B2}" destId="{72593140-11C5-45F9-93F2-2B46DA9EA943}" srcOrd="1" destOrd="0" presId="urn:microsoft.com/office/officeart/2008/layout/PictureStrips"/>
    <dgm:cxn modelId="{2254AB85-B474-43B8-AC5B-3EB03705EBAA}" type="presParOf" srcId="{BF977200-7D29-401F-91C7-6F4EE7157F30}" destId="{F37F1545-7297-40CB-8624-066FF03C7041}" srcOrd="3" destOrd="0" presId="urn:microsoft.com/office/officeart/2008/layout/PictureStrips"/>
    <dgm:cxn modelId="{315C9419-3FFD-4B9E-8F3C-1A2EDEC852C2}" type="presParOf" srcId="{BF977200-7D29-401F-91C7-6F4EE7157F30}" destId="{C0D9E347-FDC0-4CD9-929D-1DAD024B83F1}" srcOrd="4" destOrd="0" presId="urn:microsoft.com/office/officeart/2008/layout/PictureStrips"/>
    <dgm:cxn modelId="{988E1DA6-698B-4A45-B27B-15E97576EE6E}" type="presParOf" srcId="{C0D9E347-FDC0-4CD9-929D-1DAD024B83F1}" destId="{8D1B96D6-438B-4F7E-BA37-BE25068EFF96}" srcOrd="0" destOrd="0" presId="urn:microsoft.com/office/officeart/2008/layout/PictureStrips"/>
    <dgm:cxn modelId="{D23E2720-8EE3-4C53-BB39-474A8E21EEEE}" type="presParOf" srcId="{C0D9E347-FDC0-4CD9-929D-1DAD024B83F1}" destId="{C46D0CD9-30C3-4698-AFF5-2D062DC9541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76CBB-C799-4EEF-8C2A-5E8C4CBEF2D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3EACFBE-B844-45F7-B40D-70EF21EDF95B}">
      <dgm:prSet phldrT="[文本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altLang="zh-CN" dirty="0" err="1">
              <a:solidFill>
                <a:schemeClr val="tx1"/>
              </a:solidFill>
              <a:ea typeface="楷体" pitchFamily="49" charset="-122"/>
            </a:rPr>
            <a:t>gc_malloc</a:t>
          </a:r>
          <a:r>
            <a:rPr lang="en-US" altLang="zh-CN" dirty="0">
              <a:solidFill>
                <a:schemeClr val="tx1"/>
              </a:solidFill>
              <a:ea typeface="楷体" pitchFamily="49" charset="-122"/>
            </a:rPr>
            <a:t>()</a:t>
          </a:r>
          <a:r>
            <a:rPr lang="zh-CN" altLang="en-US" dirty="0">
              <a:solidFill>
                <a:schemeClr val="tx1"/>
              </a:solidFill>
              <a:ea typeface="楷体" pitchFamily="49" charset="-122"/>
            </a:rPr>
            <a:t>分配内存时</a:t>
          </a:r>
          <a:endParaRPr lang="zh-CN" altLang="en-US" dirty="0"/>
        </a:p>
      </dgm:t>
    </dgm:pt>
    <dgm:pt modelId="{E82729DC-F35E-4296-AF02-A2695B8C9D75}" type="parTrans" cxnId="{2C9F1C59-C672-48CC-83F9-D8ED06181E4F}">
      <dgm:prSet/>
      <dgm:spPr/>
      <dgm:t>
        <a:bodyPr/>
        <a:lstStyle/>
        <a:p>
          <a:endParaRPr lang="zh-CN" altLang="en-US"/>
        </a:p>
      </dgm:t>
    </dgm:pt>
    <dgm:pt modelId="{5BE8710C-FB6C-4A5E-AD81-87AF865E2FAD}" type="sibTrans" cxnId="{2C9F1C59-C672-48CC-83F9-D8ED06181E4F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9EB2C931-3C67-4610-AB2C-BEC87F9C5D12}">
          <dgm:prSet phldrT="[文本]"/>
          <dgm:spPr/>
          <dgm:t>
            <a:bodyPr/>
            <a:lstStyle/>
            <a:p>
              <a:pPr>
                <a:buFontTx/>
                <a:buNone/>
              </a:pPr>
              <a:r>
                <a:rPr lang="en-US" altLang="zh-CN" dirty="0"/>
                <a:t>(1) </a:t>
              </a:r>
              <a14:m>
                <m:oMath xmlns:m="http://schemas.openxmlformats.org/officeDocument/2006/math">
                  <m:r>
                    <a:rPr lang="en-US" altLang="zh-CN" i="1" dirty="0" smtClean="0">
                      <a:latin typeface="Cambria Math" panose="02040503050406030204" pitchFamily="18" charset="0"/>
                    </a:rPr>
                    <m:t>𝑓𝑟𝑒𝑒𝑙𝑖𝑠𝑡</m:t>
                  </m:r>
                  <m:r>
                    <a:rPr lang="en-US" altLang="zh-CN" i="1" dirty="0">
                      <a:latin typeface="Cambria Math" panose="02040503050406030204" pitchFamily="18" charset="0"/>
                    </a:rPr>
                    <m:t>−&gt;</m:t>
                  </m:r>
                  <m:r>
                    <a:rPr lang="en-US" altLang="zh-CN" i="1" dirty="0">
                      <a:latin typeface="Cambria Math" panose="02040503050406030204" pitchFamily="18" charset="0"/>
                    </a:rPr>
                    <m:t>𝑠𝑖𝑧𝑒</m:t>
                  </m:r>
                  <m:r>
                    <a:rPr lang="en-US" altLang="zh-CN" b="0" i="1" dirty="0" smtClean="0">
                      <a:latin typeface="Cambria Math" panose="02040503050406030204" pitchFamily="18" charset="0"/>
                    </a:rPr>
                    <m:t>≥</m:t>
                  </m:r>
                  <m:r>
                    <a:rPr lang="en-US" altLang="zh-CN" i="1" dirty="0">
                      <a:latin typeface="Cambria Math" panose="02040503050406030204" pitchFamily="18" charset="0"/>
                    </a:rPr>
                    <m:t> </m:t>
                  </m:r>
                  <m:r>
                    <a:rPr lang="en-US" altLang="zh-CN" i="1" dirty="0">
                      <a:latin typeface="Cambria Math" panose="02040503050406030204" pitchFamily="18" charset="0"/>
                    </a:rPr>
                    <m:t>𝑠</m:t>
                  </m:r>
                </m:oMath>
              </a14:m>
              <a:r>
                <a:rPr lang="en-US" altLang="zh-CN" dirty="0"/>
                <a:t>: </a:t>
              </a:r>
              <a:r>
                <a:rPr lang="zh-CN" altLang="en-US" dirty="0"/>
                <a:t>分配 </a:t>
              </a:r>
            </a:p>
          </dgm:t>
        </dgm:pt>
      </mc:Choice>
      <mc:Fallback>
        <dgm:pt modelId="{9EB2C931-3C67-4610-AB2C-BEC87F9C5D12}">
          <dgm:prSet phldrT="[文本]"/>
          <dgm:spPr/>
          <dgm:t>
            <a:bodyPr/>
            <a:lstStyle/>
            <a:p>
              <a:pPr>
                <a:buFontTx/>
                <a:buNone/>
              </a:pPr>
              <a:r>
                <a:rPr lang="en-US" altLang="zh-CN" dirty="0"/>
                <a:t>(1) </a:t>
              </a:r>
              <a:r>
                <a:rPr lang="en-US" altLang="zh-CN" i="0" dirty="0">
                  <a:latin typeface="Cambria Math" panose="02040503050406030204" pitchFamily="18" charset="0"/>
                </a:rPr>
                <a:t>𝑓𝑟𝑒𝑒𝑙𝑖𝑠𝑡−&gt;𝑠𝑖𝑧𝑒</a:t>
              </a:r>
              <a:r>
                <a:rPr lang="en-US" altLang="zh-CN" b="0" i="0" dirty="0">
                  <a:latin typeface="Cambria Math" panose="02040503050406030204" pitchFamily="18" charset="0"/>
                </a:rPr>
                <a:t>≥</a:t>
              </a:r>
              <a:r>
                <a:rPr lang="en-US" altLang="zh-CN" i="0" dirty="0">
                  <a:latin typeface="Cambria Math" panose="02040503050406030204" pitchFamily="18" charset="0"/>
                </a:rPr>
                <a:t> 𝑠</a:t>
              </a:r>
              <a:r>
                <a:rPr lang="en-US" altLang="zh-CN" dirty="0"/>
                <a:t>: </a:t>
              </a:r>
              <a:r>
                <a:rPr lang="zh-CN" altLang="en-US" dirty="0"/>
                <a:t>分配 </a:t>
              </a:r>
            </a:p>
          </dgm:t>
        </dgm:pt>
      </mc:Fallback>
    </mc:AlternateContent>
    <dgm:pt modelId="{338B176B-C68A-4997-AFB8-3C3203D774B6}" type="parTrans" cxnId="{5CEC5479-0FB8-4372-8963-CCF80FEE7D9E}">
      <dgm:prSet/>
      <dgm:spPr/>
      <dgm:t>
        <a:bodyPr/>
        <a:lstStyle/>
        <a:p>
          <a:endParaRPr lang="zh-CN" altLang="en-US"/>
        </a:p>
      </dgm:t>
    </dgm:pt>
    <dgm:pt modelId="{1D79F4EF-03F6-4A75-B31F-399A84F77F4F}" type="sibTrans" cxnId="{5CEC5479-0FB8-4372-8963-CCF80FEE7D9E}">
      <dgm:prSet/>
      <dgm:spPr/>
      <dgm:t>
        <a:bodyPr/>
        <a:lstStyle/>
        <a:p>
          <a:endParaRPr lang="zh-CN" altLang="en-US"/>
        </a:p>
      </dgm:t>
    </dgm:pt>
    <dgm:pt modelId="{E1AD1487-99B0-441D-9547-21D46E9598EC}">
      <dgm:prSet phldrT="[文本]"/>
      <dgm:spPr/>
      <dgm:t>
        <a:bodyPr/>
        <a:lstStyle/>
        <a:p>
          <a:r>
            <a:rPr lang="en-US" altLang="zh-CN" dirty="0"/>
            <a:t>(2) </a:t>
          </a:r>
          <a:r>
            <a:rPr lang="zh-CN" altLang="en-US" dirty="0"/>
            <a:t>若不满足</a:t>
          </a:r>
          <a:r>
            <a:rPr lang="en-US" altLang="zh-CN" dirty="0"/>
            <a:t>(1): </a:t>
          </a:r>
          <a:r>
            <a:rPr lang="en-US" altLang="zh-CN" dirty="0" err="1"/>
            <a:t>garbage_collect</a:t>
          </a:r>
          <a:r>
            <a:rPr lang="en-US" altLang="zh-CN" dirty="0"/>
            <a:t>()</a:t>
          </a:r>
          <a:endParaRPr lang="zh-CN" altLang="en-US" dirty="0"/>
        </a:p>
      </dgm:t>
    </dgm:pt>
    <dgm:pt modelId="{92809D3C-D5B0-41B9-BBAD-6B436F121E97}" type="parTrans" cxnId="{B5F6F219-DB7E-4069-8BDF-52DD15B784F3}">
      <dgm:prSet/>
      <dgm:spPr/>
      <dgm:t>
        <a:bodyPr/>
        <a:lstStyle/>
        <a:p>
          <a:endParaRPr lang="zh-CN" altLang="en-US"/>
        </a:p>
      </dgm:t>
    </dgm:pt>
    <dgm:pt modelId="{29C2C63E-9803-4B3A-A79B-86D2A5E0020C}" type="sibTrans" cxnId="{B5F6F219-DB7E-4069-8BDF-52DD15B784F3}">
      <dgm:prSet/>
      <dgm:spPr/>
      <dgm:t>
        <a:bodyPr/>
        <a:lstStyle/>
        <a:p>
          <a:endParaRPr lang="zh-CN" altLang="en-US"/>
        </a:p>
      </dgm:t>
    </dgm:pt>
    <dgm:pt modelId="{2E792199-AE93-4FA2-9492-3E01437DF1A4}">
      <dgm:prSet phldrT="[文本]"/>
      <dgm:spPr/>
      <dgm:t>
        <a:bodyPr/>
        <a:lstStyle/>
        <a:p>
          <a:r>
            <a:rPr lang="en-US" altLang="zh-CN" dirty="0"/>
            <a:t>(3) </a:t>
          </a:r>
          <a:r>
            <a:rPr lang="zh-CN" altLang="en-US" dirty="0"/>
            <a:t>若不满足</a:t>
          </a:r>
          <a:r>
            <a:rPr lang="en-US" altLang="zh-CN" dirty="0"/>
            <a:t>(2): </a:t>
          </a:r>
          <a:r>
            <a:rPr lang="en-US" altLang="zh-CN" dirty="0" err="1"/>
            <a:t>mem_sbrk</a:t>
          </a:r>
          <a:r>
            <a:rPr lang="en-US" altLang="zh-CN" dirty="0"/>
            <a:t>()</a:t>
          </a:r>
          <a:endParaRPr lang="zh-CN" altLang="en-US" dirty="0"/>
        </a:p>
      </dgm:t>
    </dgm:pt>
    <dgm:pt modelId="{58A6EEE3-BB01-48E7-A93C-A68FECB3BE7A}" type="parTrans" cxnId="{3D0A1410-9884-4618-AFD0-8CB8951C942D}">
      <dgm:prSet/>
      <dgm:spPr/>
      <dgm:t>
        <a:bodyPr/>
        <a:lstStyle/>
        <a:p>
          <a:endParaRPr lang="zh-CN" altLang="en-US"/>
        </a:p>
      </dgm:t>
    </dgm:pt>
    <dgm:pt modelId="{DAFF3AE2-F8B8-4D6B-8A01-080B6965DC7B}" type="sibTrans" cxnId="{3D0A1410-9884-4618-AFD0-8CB8951C942D}">
      <dgm:prSet/>
      <dgm:spPr/>
      <dgm:t>
        <a:bodyPr/>
        <a:lstStyle/>
        <a:p>
          <a:endParaRPr lang="zh-CN" altLang="en-US"/>
        </a:p>
      </dgm:t>
    </dgm:pt>
    <dgm:pt modelId="{294F5595-F750-49C9-B5B4-4184EAF760E7}" type="pres">
      <dgm:prSet presAssocID="{08476CBB-C799-4EEF-8C2A-5E8C4CBEF2D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44AF43-3FEE-4174-B2BB-F80795AB0835}" type="pres">
      <dgm:prSet presAssocID="{F3EACFBE-B844-45F7-B40D-70EF21EDF95B}" presName="root1" presStyleCnt="0"/>
      <dgm:spPr/>
    </dgm:pt>
    <dgm:pt modelId="{3774C4D9-87A9-4F4E-AFA1-96D530D9C6EC}" type="pres">
      <dgm:prSet presAssocID="{F3EACFBE-B844-45F7-B40D-70EF21EDF95B}" presName="LevelOneTextNode" presStyleLbl="node0" presStyleIdx="0" presStyleCnt="1" custScaleX="60653">
        <dgm:presLayoutVars>
          <dgm:chPref val="3"/>
        </dgm:presLayoutVars>
      </dgm:prSet>
      <dgm:spPr/>
    </dgm:pt>
    <dgm:pt modelId="{DF552FEA-A2AB-42C1-AE9C-3B8B79F8A8C5}" type="pres">
      <dgm:prSet presAssocID="{F3EACFBE-B844-45F7-B40D-70EF21EDF95B}" presName="level2hierChild" presStyleCnt="0"/>
      <dgm:spPr/>
    </dgm:pt>
    <dgm:pt modelId="{55DFDFE3-8FE5-42C9-B7B3-E39680B8C576}" type="pres">
      <dgm:prSet presAssocID="{338B176B-C68A-4997-AFB8-3C3203D774B6}" presName="conn2-1" presStyleLbl="parChTrans1D2" presStyleIdx="0" presStyleCnt="3"/>
      <dgm:spPr/>
    </dgm:pt>
    <dgm:pt modelId="{36999E41-5711-420B-BF12-1790FD56C5BB}" type="pres">
      <dgm:prSet presAssocID="{338B176B-C68A-4997-AFB8-3C3203D774B6}" presName="connTx" presStyleLbl="parChTrans1D2" presStyleIdx="0" presStyleCnt="3"/>
      <dgm:spPr/>
    </dgm:pt>
    <dgm:pt modelId="{8E314F5A-BBB1-4888-98EB-697E101D4E48}" type="pres">
      <dgm:prSet presAssocID="{9EB2C931-3C67-4610-AB2C-BEC87F9C5D12}" presName="root2" presStyleCnt="0"/>
      <dgm:spPr/>
    </dgm:pt>
    <dgm:pt modelId="{88BB96D3-8910-4380-AC98-AA816298FDB8}" type="pres">
      <dgm:prSet presAssocID="{9EB2C931-3C67-4610-AB2C-BEC87F9C5D12}" presName="LevelTwoTextNode" presStyleLbl="node2" presStyleIdx="0" presStyleCnt="3" custScaleX="185505">
        <dgm:presLayoutVars>
          <dgm:chPref val="3"/>
        </dgm:presLayoutVars>
      </dgm:prSet>
      <dgm:spPr/>
    </dgm:pt>
    <dgm:pt modelId="{7AF229D3-AC45-49C7-BB38-431FD2661DE1}" type="pres">
      <dgm:prSet presAssocID="{9EB2C931-3C67-4610-AB2C-BEC87F9C5D12}" presName="level3hierChild" presStyleCnt="0"/>
      <dgm:spPr/>
    </dgm:pt>
    <dgm:pt modelId="{DA682089-F120-49D8-A85F-7B71C80F126F}" type="pres">
      <dgm:prSet presAssocID="{92809D3C-D5B0-41B9-BBAD-6B436F121E97}" presName="conn2-1" presStyleLbl="parChTrans1D2" presStyleIdx="1" presStyleCnt="3"/>
      <dgm:spPr/>
    </dgm:pt>
    <dgm:pt modelId="{B586C596-742B-4534-A27A-440149373DE5}" type="pres">
      <dgm:prSet presAssocID="{92809D3C-D5B0-41B9-BBAD-6B436F121E97}" presName="connTx" presStyleLbl="parChTrans1D2" presStyleIdx="1" presStyleCnt="3"/>
      <dgm:spPr/>
    </dgm:pt>
    <dgm:pt modelId="{2ACE6336-ED94-489A-A73D-F7F13C8342F4}" type="pres">
      <dgm:prSet presAssocID="{E1AD1487-99B0-441D-9547-21D46E9598EC}" presName="root2" presStyleCnt="0"/>
      <dgm:spPr/>
    </dgm:pt>
    <dgm:pt modelId="{304B46B5-06C8-4310-A01F-580184FFE5A3}" type="pres">
      <dgm:prSet presAssocID="{E1AD1487-99B0-441D-9547-21D46E9598EC}" presName="LevelTwoTextNode" presStyleLbl="node2" presStyleIdx="1" presStyleCnt="3" custScaleX="185505">
        <dgm:presLayoutVars>
          <dgm:chPref val="3"/>
        </dgm:presLayoutVars>
      </dgm:prSet>
      <dgm:spPr/>
    </dgm:pt>
    <dgm:pt modelId="{E253C9F1-90A4-4FF9-B2AB-03BB5F036D43}" type="pres">
      <dgm:prSet presAssocID="{E1AD1487-99B0-441D-9547-21D46E9598EC}" presName="level3hierChild" presStyleCnt="0"/>
      <dgm:spPr/>
    </dgm:pt>
    <dgm:pt modelId="{4658D0E1-C0BA-49A9-8AE1-2EF2EFC27281}" type="pres">
      <dgm:prSet presAssocID="{58A6EEE3-BB01-48E7-A93C-A68FECB3BE7A}" presName="conn2-1" presStyleLbl="parChTrans1D2" presStyleIdx="2" presStyleCnt="3"/>
      <dgm:spPr/>
    </dgm:pt>
    <dgm:pt modelId="{B5FBC93A-2477-4530-889E-94958AF9AA91}" type="pres">
      <dgm:prSet presAssocID="{58A6EEE3-BB01-48E7-A93C-A68FECB3BE7A}" presName="connTx" presStyleLbl="parChTrans1D2" presStyleIdx="2" presStyleCnt="3"/>
      <dgm:spPr/>
    </dgm:pt>
    <dgm:pt modelId="{01A70FD2-1EE7-4F49-8F64-27FF9F77422D}" type="pres">
      <dgm:prSet presAssocID="{2E792199-AE93-4FA2-9492-3E01437DF1A4}" presName="root2" presStyleCnt="0"/>
      <dgm:spPr/>
    </dgm:pt>
    <dgm:pt modelId="{4E17A7F4-2628-4253-9613-C52B3D5C04F5}" type="pres">
      <dgm:prSet presAssocID="{2E792199-AE93-4FA2-9492-3E01437DF1A4}" presName="LevelTwoTextNode" presStyleLbl="node2" presStyleIdx="2" presStyleCnt="3" custScaleX="185505">
        <dgm:presLayoutVars>
          <dgm:chPref val="3"/>
        </dgm:presLayoutVars>
      </dgm:prSet>
      <dgm:spPr/>
    </dgm:pt>
    <dgm:pt modelId="{CC3C390B-9A90-4264-B388-A65C60E1970F}" type="pres">
      <dgm:prSet presAssocID="{2E792199-AE93-4FA2-9492-3E01437DF1A4}" presName="level3hierChild" presStyleCnt="0"/>
      <dgm:spPr/>
    </dgm:pt>
  </dgm:ptLst>
  <dgm:cxnLst>
    <dgm:cxn modelId="{3123E805-EFBC-4A21-B899-0153D51D5F60}" type="presOf" srcId="{338B176B-C68A-4997-AFB8-3C3203D774B6}" destId="{55DFDFE3-8FE5-42C9-B7B3-E39680B8C576}" srcOrd="0" destOrd="0" presId="urn:microsoft.com/office/officeart/2008/layout/HorizontalMultiLevelHierarchy"/>
    <dgm:cxn modelId="{E8EDBA0E-62F1-43B4-9309-64016D4CA9F7}" type="presOf" srcId="{58A6EEE3-BB01-48E7-A93C-A68FECB3BE7A}" destId="{B5FBC93A-2477-4530-889E-94958AF9AA91}" srcOrd="1" destOrd="0" presId="urn:microsoft.com/office/officeart/2008/layout/HorizontalMultiLevelHierarchy"/>
    <dgm:cxn modelId="{3D0A1410-9884-4618-AFD0-8CB8951C942D}" srcId="{F3EACFBE-B844-45F7-B40D-70EF21EDF95B}" destId="{2E792199-AE93-4FA2-9492-3E01437DF1A4}" srcOrd="2" destOrd="0" parTransId="{58A6EEE3-BB01-48E7-A93C-A68FECB3BE7A}" sibTransId="{DAFF3AE2-F8B8-4D6B-8A01-080B6965DC7B}"/>
    <dgm:cxn modelId="{04CC4012-2C5D-4E06-9DC0-D807535A6534}" type="presOf" srcId="{F3EACFBE-B844-45F7-B40D-70EF21EDF95B}" destId="{3774C4D9-87A9-4F4E-AFA1-96D530D9C6EC}" srcOrd="0" destOrd="0" presId="urn:microsoft.com/office/officeart/2008/layout/HorizontalMultiLevelHierarchy"/>
    <dgm:cxn modelId="{B5F6F219-DB7E-4069-8BDF-52DD15B784F3}" srcId="{F3EACFBE-B844-45F7-B40D-70EF21EDF95B}" destId="{E1AD1487-99B0-441D-9547-21D46E9598EC}" srcOrd="1" destOrd="0" parTransId="{92809D3C-D5B0-41B9-BBAD-6B436F121E97}" sibTransId="{29C2C63E-9803-4B3A-A79B-86D2A5E0020C}"/>
    <dgm:cxn modelId="{2B573C1A-6B43-4067-9C39-239B8E32D3D3}" type="presOf" srcId="{338B176B-C68A-4997-AFB8-3C3203D774B6}" destId="{36999E41-5711-420B-BF12-1790FD56C5BB}" srcOrd="1" destOrd="0" presId="urn:microsoft.com/office/officeart/2008/layout/HorizontalMultiLevelHierarchy"/>
    <dgm:cxn modelId="{A8C28533-A2D5-4AE9-AB9A-73105284E69B}" type="presOf" srcId="{08476CBB-C799-4EEF-8C2A-5E8C4CBEF2D9}" destId="{294F5595-F750-49C9-B5B4-4184EAF760E7}" srcOrd="0" destOrd="0" presId="urn:microsoft.com/office/officeart/2008/layout/HorizontalMultiLevelHierarchy"/>
    <dgm:cxn modelId="{2C9F1C59-C672-48CC-83F9-D8ED06181E4F}" srcId="{08476CBB-C799-4EEF-8C2A-5E8C4CBEF2D9}" destId="{F3EACFBE-B844-45F7-B40D-70EF21EDF95B}" srcOrd="0" destOrd="0" parTransId="{E82729DC-F35E-4296-AF02-A2695B8C9D75}" sibTransId="{5BE8710C-FB6C-4A5E-AD81-87AF865E2FAD}"/>
    <dgm:cxn modelId="{5CEC5479-0FB8-4372-8963-CCF80FEE7D9E}" srcId="{F3EACFBE-B844-45F7-B40D-70EF21EDF95B}" destId="{9EB2C931-3C67-4610-AB2C-BEC87F9C5D12}" srcOrd="0" destOrd="0" parTransId="{338B176B-C68A-4997-AFB8-3C3203D774B6}" sibTransId="{1D79F4EF-03F6-4A75-B31F-399A84F77F4F}"/>
    <dgm:cxn modelId="{9E2CA991-5816-4296-9FC6-C3CE101C8FCC}" type="presOf" srcId="{2E792199-AE93-4FA2-9492-3E01437DF1A4}" destId="{4E17A7F4-2628-4253-9613-C52B3D5C04F5}" srcOrd="0" destOrd="0" presId="urn:microsoft.com/office/officeart/2008/layout/HorizontalMultiLevelHierarchy"/>
    <dgm:cxn modelId="{4B2839B1-1128-481C-BA8E-C922BBB92CF6}" type="presOf" srcId="{92809D3C-D5B0-41B9-BBAD-6B436F121E97}" destId="{DA682089-F120-49D8-A85F-7B71C80F126F}" srcOrd="0" destOrd="0" presId="urn:microsoft.com/office/officeart/2008/layout/HorizontalMultiLevelHierarchy"/>
    <dgm:cxn modelId="{333D98B3-B7E3-4B8C-A701-166E96103280}" type="presOf" srcId="{58A6EEE3-BB01-48E7-A93C-A68FECB3BE7A}" destId="{4658D0E1-C0BA-49A9-8AE1-2EF2EFC27281}" srcOrd="0" destOrd="0" presId="urn:microsoft.com/office/officeart/2008/layout/HorizontalMultiLevelHierarchy"/>
    <dgm:cxn modelId="{42D1C8B4-6992-4A9F-9548-EE7AFC5D4937}" type="presOf" srcId="{9EB2C931-3C67-4610-AB2C-BEC87F9C5D12}" destId="{88BB96D3-8910-4380-AC98-AA816298FDB8}" srcOrd="0" destOrd="0" presId="urn:microsoft.com/office/officeart/2008/layout/HorizontalMultiLevelHierarchy"/>
    <dgm:cxn modelId="{E398AEC6-B7A0-4206-8190-2D9DA0F7420D}" type="presOf" srcId="{E1AD1487-99B0-441D-9547-21D46E9598EC}" destId="{304B46B5-06C8-4310-A01F-580184FFE5A3}" srcOrd="0" destOrd="0" presId="urn:microsoft.com/office/officeart/2008/layout/HorizontalMultiLevelHierarchy"/>
    <dgm:cxn modelId="{20FCBAE4-9448-4737-B88F-0295086B58E8}" type="presOf" srcId="{92809D3C-D5B0-41B9-BBAD-6B436F121E97}" destId="{B586C596-742B-4534-A27A-440149373DE5}" srcOrd="1" destOrd="0" presId="urn:microsoft.com/office/officeart/2008/layout/HorizontalMultiLevelHierarchy"/>
    <dgm:cxn modelId="{6E0FAD8E-9861-4744-9264-EE45B986FE4B}" type="presParOf" srcId="{294F5595-F750-49C9-B5B4-4184EAF760E7}" destId="{B444AF43-3FEE-4174-B2BB-F80795AB0835}" srcOrd="0" destOrd="0" presId="urn:microsoft.com/office/officeart/2008/layout/HorizontalMultiLevelHierarchy"/>
    <dgm:cxn modelId="{53B19DE1-2503-4712-B036-634F4E6E6CFE}" type="presParOf" srcId="{B444AF43-3FEE-4174-B2BB-F80795AB0835}" destId="{3774C4D9-87A9-4F4E-AFA1-96D530D9C6EC}" srcOrd="0" destOrd="0" presId="urn:microsoft.com/office/officeart/2008/layout/HorizontalMultiLevelHierarchy"/>
    <dgm:cxn modelId="{02D48740-C089-4A58-8CCF-62FD65BE144E}" type="presParOf" srcId="{B444AF43-3FEE-4174-B2BB-F80795AB0835}" destId="{DF552FEA-A2AB-42C1-AE9C-3B8B79F8A8C5}" srcOrd="1" destOrd="0" presId="urn:microsoft.com/office/officeart/2008/layout/HorizontalMultiLevelHierarchy"/>
    <dgm:cxn modelId="{A8B94733-12E6-43AD-A40C-8791FBBBC09C}" type="presParOf" srcId="{DF552FEA-A2AB-42C1-AE9C-3B8B79F8A8C5}" destId="{55DFDFE3-8FE5-42C9-B7B3-E39680B8C576}" srcOrd="0" destOrd="0" presId="urn:microsoft.com/office/officeart/2008/layout/HorizontalMultiLevelHierarchy"/>
    <dgm:cxn modelId="{6B43495E-0E79-4C5F-869D-6CF82DC9ABA3}" type="presParOf" srcId="{55DFDFE3-8FE5-42C9-B7B3-E39680B8C576}" destId="{36999E41-5711-420B-BF12-1790FD56C5BB}" srcOrd="0" destOrd="0" presId="urn:microsoft.com/office/officeart/2008/layout/HorizontalMultiLevelHierarchy"/>
    <dgm:cxn modelId="{656A9FF8-B8B5-4904-AD8C-CFB69E6E32B0}" type="presParOf" srcId="{DF552FEA-A2AB-42C1-AE9C-3B8B79F8A8C5}" destId="{8E314F5A-BBB1-4888-98EB-697E101D4E48}" srcOrd="1" destOrd="0" presId="urn:microsoft.com/office/officeart/2008/layout/HorizontalMultiLevelHierarchy"/>
    <dgm:cxn modelId="{7F5AD931-CBFA-41BA-A9D9-B068BFC912AF}" type="presParOf" srcId="{8E314F5A-BBB1-4888-98EB-697E101D4E48}" destId="{88BB96D3-8910-4380-AC98-AA816298FDB8}" srcOrd="0" destOrd="0" presId="urn:microsoft.com/office/officeart/2008/layout/HorizontalMultiLevelHierarchy"/>
    <dgm:cxn modelId="{783A7148-F93E-4525-8E89-64CFC53485AF}" type="presParOf" srcId="{8E314F5A-BBB1-4888-98EB-697E101D4E48}" destId="{7AF229D3-AC45-49C7-BB38-431FD2661DE1}" srcOrd="1" destOrd="0" presId="urn:microsoft.com/office/officeart/2008/layout/HorizontalMultiLevelHierarchy"/>
    <dgm:cxn modelId="{0C0F0EF3-EAF7-44D3-A7DF-AB320E11B935}" type="presParOf" srcId="{DF552FEA-A2AB-42C1-AE9C-3B8B79F8A8C5}" destId="{DA682089-F120-49D8-A85F-7B71C80F126F}" srcOrd="2" destOrd="0" presId="urn:microsoft.com/office/officeart/2008/layout/HorizontalMultiLevelHierarchy"/>
    <dgm:cxn modelId="{92C29A59-D884-4C35-AB35-25FFB5A2DB04}" type="presParOf" srcId="{DA682089-F120-49D8-A85F-7B71C80F126F}" destId="{B586C596-742B-4534-A27A-440149373DE5}" srcOrd="0" destOrd="0" presId="urn:microsoft.com/office/officeart/2008/layout/HorizontalMultiLevelHierarchy"/>
    <dgm:cxn modelId="{7C704250-C7F6-4D28-8941-97903C256ECA}" type="presParOf" srcId="{DF552FEA-A2AB-42C1-AE9C-3B8B79F8A8C5}" destId="{2ACE6336-ED94-489A-A73D-F7F13C8342F4}" srcOrd="3" destOrd="0" presId="urn:microsoft.com/office/officeart/2008/layout/HorizontalMultiLevelHierarchy"/>
    <dgm:cxn modelId="{E761656C-FDED-4AD0-BFD5-19BED5F3EF76}" type="presParOf" srcId="{2ACE6336-ED94-489A-A73D-F7F13C8342F4}" destId="{304B46B5-06C8-4310-A01F-580184FFE5A3}" srcOrd="0" destOrd="0" presId="urn:microsoft.com/office/officeart/2008/layout/HorizontalMultiLevelHierarchy"/>
    <dgm:cxn modelId="{996B3E7E-F5EE-4F89-9323-0610B288F789}" type="presParOf" srcId="{2ACE6336-ED94-489A-A73D-F7F13C8342F4}" destId="{E253C9F1-90A4-4FF9-B2AB-03BB5F036D43}" srcOrd="1" destOrd="0" presId="urn:microsoft.com/office/officeart/2008/layout/HorizontalMultiLevelHierarchy"/>
    <dgm:cxn modelId="{4AD9E374-7C9B-48BE-A4C1-ECB2A9679443}" type="presParOf" srcId="{DF552FEA-A2AB-42C1-AE9C-3B8B79F8A8C5}" destId="{4658D0E1-C0BA-49A9-8AE1-2EF2EFC27281}" srcOrd="4" destOrd="0" presId="urn:microsoft.com/office/officeart/2008/layout/HorizontalMultiLevelHierarchy"/>
    <dgm:cxn modelId="{27409DB0-7106-4768-B0A6-EA9CCA2753B3}" type="presParOf" srcId="{4658D0E1-C0BA-49A9-8AE1-2EF2EFC27281}" destId="{B5FBC93A-2477-4530-889E-94958AF9AA91}" srcOrd="0" destOrd="0" presId="urn:microsoft.com/office/officeart/2008/layout/HorizontalMultiLevelHierarchy"/>
    <dgm:cxn modelId="{1F0FC16B-B05C-4A7A-8D03-B0CCDF0EF50D}" type="presParOf" srcId="{DF552FEA-A2AB-42C1-AE9C-3B8B79F8A8C5}" destId="{01A70FD2-1EE7-4F49-8F64-27FF9F77422D}" srcOrd="5" destOrd="0" presId="urn:microsoft.com/office/officeart/2008/layout/HorizontalMultiLevelHierarchy"/>
    <dgm:cxn modelId="{566AE7C6-A00B-4A5E-9D94-BCA66FDA5A73}" type="presParOf" srcId="{01A70FD2-1EE7-4F49-8F64-27FF9F77422D}" destId="{4E17A7F4-2628-4253-9613-C52B3D5C04F5}" srcOrd="0" destOrd="0" presId="urn:microsoft.com/office/officeart/2008/layout/HorizontalMultiLevelHierarchy"/>
    <dgm:cxn modelId="{2606ADBD-84E6-4D64-B140-C74739F283CE}" type="presParOf" srcId="{01A70FD2-1EE7-4F49-8F64-27FF9F77422D}" destId="{CC3C390B-9A90-4264-B388-A65C60E1970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476CBB-C799-4EEF-8C2A-5E8C4CBEF2D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3EACFBE-B844-45F7-B40D-70EF21EDF95B}">
      <dgm:prSet phldrT="[文本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altLang="zh-CN" dirty="0" err="1">
              <a:solidFill>
                <a:schemeClr val="tx1"/>
              </a:solidFill>
              <a:ea typeface="楷体" pitchFamily="49" charset="-122"/>
            </a:rPr>
            <a:t>gc_malloc</a:t>
          </a:r>
          <a:r>
            <a:rPr lang="en-US" altLang="zh-CN" dirty="0">
              <a:solidFill>
                <a:schemeClr val="tx1"/>
              </a:solidFill>
              <a:ea typeface="楷体" pitchFamily="49" charset="-122"/>
            </a:rPr>
            <a:t>()</a:t>
          </a:r>
          <a:r>
            <a:rPr lang="zh-CN" altLang="en-US" dirty="0">
              <a:solidFill>
                <a:schemeClr val="tx1"/>
              </a:solidFill>
              <a:ea typeface="楷体" pitchFamily="49" charset="-122"/>
            </a:rPr>
            <a:t>分配内存时</a:t>
          </a:r>
          <a:endParaRPr lang="zh-CN" altLang="en-US" dirty="0"/>
        </a:p>
      </dgm:t>
    </dgm:pt>
    <dgm:pt modelId="{E82729DC-F35E-4296-AF02-A2695B8C9D75}" type="parTrans" cxnId="{2C9F1C59-C672-48CC-83F9-D8ED06181E4F}">
      <dgm:prSet/>
      <dgm:spPr/>
      <dgm:t>
        <a:bodyPr/>
        <a:lstStyle/>
        <a:p>
          <a:endParaRPr lang="zh-CN" altLang="en-US"/>
        </a:p>
      </dgm:t>
    </dgm:pt>
    <dgm:pt modelId="{5BE8710C-FB6C-4A5E-AD81-87AF865E2FAD}" type="sibTrans" cxnId="{2C9F1C59-C672-48CC-83F9-D8ED06181E4F}">
      <dgm:prSet/>
      <dgm:spPr/>
      <dgm:t>
        <a:bodyPr/>
        <a:lstStyle/>
        <a:p>
          <a:endParaRPr lang="zh-CN" altLang="en-US"/>
        </a:p>
      </dgm:t>
    </dgm:pt>
    <dgm:pt modelId="{9EB2C931-3C67-4610-AB2C-BEC87F9C5D12}">
      <dgm:prSet phldrT="[文本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338B176B-C68A-4997-AFB8-3C3203D774B6}" type="parTrans" cxnId="{5CEC5479-0FB8-4372-8963-CCF80FEE7D9E}">
      <dgm:prSet/>
      <dgm:spPr/>
      <dgm:t>
        <a:bodyPr/>
        <a:lstStyle/>
        <a:p>
          <a:endParaRPr lang="zh-CN" altLang="en-US"/>
        </a:p>
      </dgm:t>
    </dgm:pt>
    <dgm:pt modelId="{1D79F4EF-03F6-4A75-B31F-399A84F77F4F}" type="sibTrans" cxnId="{5CEC5479-0FB8-4372-8963-CCF80FEE7D9E}">
      <dgm:prSet/>
      <dgm:spPr/>
      <dgm:t>
        <a:bodyPr/>
        <a:lstStyle/>
        <a:p>
          <a:endParaRPr lang="zh-CN" altLang="en-US"/>
        </a:p>
      </dgm:t>
    </dgm:pt>
    <dgm:pt modelId="{E1AD1487-99B0-441D-9547-21D46E9598EC}">
      <dgm:prSet phldrT="[文本]"/>
      <dgm:spPr/>
      <dgm:t>
        <a:bodyPr/>
        <a:lstStyle/>
        <a:p>
          <a:r>
            <a:rPr lang="en-US" altLang="zh-CN" dirty="0"/>
            <a:t>(2) </a:t>
          </a:r>
          <a:r>
            <a:rPr lang="zh-CN" altLang="en-US" dirty="0"/>
            <a:t>若不满足</a:t>
          </a:r>
          <a:r>
            <a:rPr lang="en-US" altLang="zh-CN" dirty="0"/>
            <a:t>(1): </a:t>
          </a:r>
          <a:r>
            <a:rPr lang="en-US" altLang="zh-CN" dirty="0" err="1"/>
            <a:t>garbage_collect</a:t>
          </a:r>
          <a:r>
            <a:rPr lang="en-US" altLang="zh-CN" dirty="0"/>
            <a:t>()</a:t>
          </a:r>
          <a:endParaRPr lang="zh-CN" altLang="en-US" dirty="0"/>
        </a:p>
      </dgm:t>
    </dgm:pt>
    <dgm:pt modelId="{92809D3C-D5B0-41B9-BBAD-6B436F121E97}" type="parTrans" cxnId="{B5F6F219-DB7E-4069-8BDF-52DD15B784F3}">
      <dgm:prSet/>
      <dgm:spPr/>
      <dgm:t>
        <a:bodyPr/>
        <a:lstStyle/>
        <a:p>
          <a:endParaRPr lang="zh-CN" altLang="en-US"/>
        </a:p>
      </dgm:t>
    </dgm:pt>
    <dgm:pt modelId="{29C2C63E-9803-4B3A-A79B-86D2A5E0020C}" type="sibTrans" cxnId="{B5F6F219-DB7E-4069-8BDF-52DD15B784F3}">
      <dgm:prSet/>
      <dgm:spPr/>
      <dgm:t>
        <a:bodyPr/>
        <a:lstStyle/>
        <a:p>
          <a:endParaRPr lang="zh-CN" altLang="en-US"/>
        </a:p>
      </dgm:t>
    </dgm:pt>
    <dgm:pt modelId="{2E792199-AE93-4FA2-9492-3E01437DF1A4}">
      <dgm:prSet phldrT="[文本]"/>
      <dgm:spPr/>
      <dgm:t>
        <a:bodyPr/>
        <a:lstStyle/>
        <a:p>
          <a:r>
            <a:rPr lang="en-US" altLang="zh-CN" dirty="0"/>
            <a:t>(3) </a:t>
          </a:r>
          <a:r>
            <a:rPr lang="zh-CN" altLang="en-US" dirty="0"/>
            <a:t>若不满足</a:t>
          </a:r>
          <a:r>
            <a:rPr lang="en-US" altLang="zh-CN" dirty="0"/>
            <a:t>(2): </a:t>
          </a:r>
          <a:r>
            <a:rPr lang="en-US" altLang="zh-CN" dirty="0" err="1"/>
            <a:t>mem_sbrk</a:t>
          </a:r>
          <a:r>
            <a:rPr lang="en-US" altLang="zh-CN" dirty="0"/>
            <a:t>()</a:t>
          </a:r>
          <a:endParaRPr lang="zh-CN" altLang="en-US" dirty="0"/>
        </a:p>
      </dgm:t>
    </dgm:pt>
    <dgm:pt modelId="{58A6EEE3-BB01-48E7-A93C-A68FECB3BE7A}" type="parTrans" cxnId="{3D0A1410-9884-4618-AFD0-8CB8951C942D}">
      <dgm:prSet/>
      <dgm:spPr/>
      <dgm:t>
        <a:bodyPr/>
        <a:lstStyle/>
        <a:p>
          <a:endParaRPr lang="zh-CN" altLang="en-US"/>
        </a:p>
      </dgm:t>
    </dgm:pt>
    <dgm:pt modelId="{DAFF3AE2-F8B8-4D6B-8A01-080B6965DC7B}" type="sibTrans" cxnId="{3D0A1410-9884-4618-AFD0-8CB8951C942D}">
      <dgm:prSet/>
      <dgm:spPr/>
      <dgm:t>
        <a:bodyPr/>
        <a:lstStyle/>
        <a:p>
          <a:endParaRPr lang="zh-CN" altLang="en-US"/>
        </a:p>
      </dgm:t>
    </dgm:pt>
    <dgm:pt modelId="{294F5595-F750-49C9-B5B4-4184EAF760E7}" type="pres">
      <dgm:prSet presAssocID="{08476CBB-C799-4EEF-8C2A-5E8C4CBEF2D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44AF43-3FEE-4174-B2BB-F80795AB0835}" type="pres">
      <dgm:prSet presAssocID="{F3EACFBE-B844-45F7-B40D-70EF21EDF95B}" presName="root1" presStyleCnt="0"/>
      <dgm:spPr/>
    </dgm:pt>
    <dgm:pt modelId="{3774C4D9-87A9-4F4E-AFA1-96D530D9C6EC}" type="pres">
      <dgm:prSet presAssocID="{F3EACFBE-B844-45F7-B40D-70EF21EDF95B}" presName="LevelOneTextNode" presStyleLbl="node0" presStyleIdx="0" presStyleCnt="1" custScaleX="60653">
        <dgm:presLayoutVars>
          <dgm:chPref val="3"/>
        </dgm:presLayoutVars>
      </dgm:prSet>
      <dgm:spPr/>
    </dgm:pt>
    <dgm:pt modelId="{DF552FEA-A2AB-42C1-AE9C-3B8B79F8A8C5}" type="pres">
      <dgm:prSet presAssocID="{F3EACFBE-B844-45F7-B40D-70EF21EDF95B}" presName="level2hierChild" presStyleCnt="0"/>
      <dgm:spPr/>
    </dgm:pt>
    <dgm:pt modelId="{55DFDFE3-8FE5-42C9-B7B3-E39680B8C576}" type="pres">
      <dgm:prSet presAssocID="{338B176B-C68A-4997-AFB8-3C3203D774B6}" presName="conn2-1" presStyleLbl="parChTrans1D2" presStyleIdx="0" presStyleCnt="3"/>
      <dgm:spPr/>
    </dgm:pt>
    <dgm:pt modelId="{36999E41-5711-420B-BF12-1790FD56C5BB}" type="pres">
      <dgm:prSet presAssocID="{338B176B-C68A-4997-AFB8-3C3203D774B6}" presName="connTx" presStyleLbl="parChTrans1D2" presStyleIdx="0" presStyleCnt="3"/>
      <dgm:spPr/>
    </dgm:pt>
    <dgm:pt modelId="{8E314F5A-BBB1-4888-98EB-697E101D4E48}" type="pres">
      <dgm:prSet presAssocID="{9EB2C931-3C67-4610-AB2C-BEC87F9C5D12}" presName="root2" presStyleCnt="0"/>
      <dgm:spPr/>
    </dgm:pt>
    <dgm:pt modelId="{88BB96D3-8910-4380-AC98-AA816298FDB8}" type="pres">
      <dgm:prSet presAssocID="{9EB2C931-3C67-4610-AB2C-BEC87F9C5D12}" presName="LevelTwoTextNode" presStyleLbl="node2" presStyleIdx="0" presStyleCnt="3" custScaleX="185505">
        <dgm:presLayoutVars>
          <dgm:chPref val="3"/>
        </dgm:presLayoutVars>
      </dgm:prSet>
      <dgm:spPr/>
    </dgm:pt>
    <dgm:pt modelId="{7AF229D3-AC45-49C7-BB38-431FD2661DE1}" type="pres">
      <dgm:prSet presAssocID="{9EB2C931-3C67-4610-AB2C-BEC87F9C5D12}" presName="level3hierChild" presStyleCnt="0"/>
      <dgm:spPr/>
    </dgm:pt>
    <dgm:pt modelId="{DA682089-F120-49D8-A85F-7B71C80F126F}" type="pres">
      <dgm:prSet presAssocID="{92809D3C-D5B0-41B9-BBAD-6B436F121E97}" presName="conn2-1" presStyleLbl="parChTrans1D2" presStyleIdx="1" presStyleCnt="3"/>
      <dgm:spPr/>
    </dgm:pt>
    <dgm:pt modelId="{B586C596-742B-4534-A27A-440149373DE5}" type="pres">
      <dgm:prSet presAssocID="{92809D3C-D5B0-41B9-BBAD-6B436F121E97}" presName="connTx" presStyleLbl="parChTrans1D2" presStyleIdx="1" presStyleCnt="3"/>
      <dgm:spPr/>
    </dgm:pt>
    <dgm:pt modelId="{2ACE6336-ED94-489A-A73D-F7F13C8342F4}" type="pres">
      <dgm:prSet presAssocID="{E1AD1487-99B0-441D-9547-21D46E9598EC}" presName="root2" presStyleCnt="0"/>
      <dgm:spPr/>
    </dgm:pt>
    <dgm:pt modelId="{304B46B5-06C8-4310-A01F-580184FFE5A3}" type="pres">
      <dgm:prSet presAssocID="{E1AD1487-99B0-441D-9547-21D46E9598EC}" presName="LevelTwoTextNode" presStyleLbl="node2" presStyleIdx="1" presStyleCnt="3" custScaleX="185505">
        <dgm:presLayoutVars>
          <dgm:chPref val="3"/>
        </dgm:presLayoutVars>
      </dgm:prSet>
      <dgm:spPr/>
    </dgm:pt>
    <dgm:pt modelId="{E253C9F1-90A4-4FF9-B2AB-03BB5F036D43}" type="pres">
      <dgm:prSet presAssocID="{E1AD1487-99B0-441D-9547-21D46E9598EC}" presName="level3hierChild" presStyleCnt="0"/>
      <dgm:spPr/>
    </dgm:pt>
    <dgm:pt modelId="{4658D0E1-C0BA-49A9-8AE1-2EF2EFC27281}" type="pres">
      <dgm:prSet presAssocID="{58A6EEE3-BB01-48E7-A93C-A68FECB3BE7A}" presName="conn2-1" presStyleLbl="parChTrans1D2" presStyleIdx="2" presStyleCnt="3"/>
      <dgm:spPr/>
    </dgm:pt>
    <dgm:pt modelId="{B5FBC93A-2477-4530-889E-94958AF9AA91}" type="pres">
      <dgm:prSet presAssocID="{58A6EEE3-BB01-48E7-A93C-A68FECB3BE7A}" presName="connTx" presStyleLbl="parChTrans1D2" presStyleIdx="2" presStyleCnt="3"/>
      <dgm:spPr/>
    </dgm:pt>
    <dgm:pt modelId="{01A70FD2-1EE7-4F49-8F64-27FF9F77422D}" type="pres">
      <dgm:prSet presAssocID="{2E792199-AE93-4FA2-9492-3E01437DF1A4}" presName="root2" presStyleCnt="0"/>
      <dgm:spPr/>
    </dgm:pt>
    <dgm:pt modelId="{4E17A7F4-2628-4253-9613-C52B3D5C04F5}" type="pres">
      <dgm:prSet presAssocID="{2E792199-AE93-4FA2-9492-3E01437DF1A4}" presName="LevelTwoTextNode" presStyleLbl="node2" presStyleIdx="2" presStyleCnt="3" custScaleX="185505">
        <dgm:presLayoutVars>
          <dgm:chPref val="3"/>
        </dgm:presLayoutVars>
      </dgm:prSet>
      <dgm:spPr/>
    </dgm:pt>
    <dgm:pt modelId="{CC3C390B-9A90-4264-B388-A65C60E1970F}" type="pres">
      <dgm:prSet presAssocID="{2E792199-AE93-4FA2-9492-3E01437DF1A4}" presName="level3hierChild" presStyleCnt="0"/>
      <dgm:spPr/>
    </dgm:pt>
  </dgm:ptLst>
  <dgm:cxnLst>
    <dgm:cxn modelId="{3123E805-EFBC-4A21-B899-0153D51D5F60}" type="presOf" srcId="{338B176B-C68A-4997-AFB8-3C3203D774B6}" destId="{55DFDFE3-8FE5-42C9-B7B3-E39680B8C576}" srcOrd="0" destOrd="0" presId="urn:microsoft.com/office/officeart/2008/layout/HorizontalMultiLevelHierarchy"/>
    <dgm:cxn modelId="{E8EDBA0E-62F1-43B4-9309-64016D4CA9F7}" type="presOf" srcId="{58A6EEE3-BB01-48E7-A93C-A68FECB3BE7A}" destId="{B5FBC93A-2477-4530-889E-94958AF9AA91}" srcOrd="1" destOrd="0" presId="urn:microsoft.com/office/officeart/2008/layout/HorizontalMultiLevelHierarchy"/>
    <dgm:cxn modelId="{3D0A1410-9884-4618-AFD0-8CB8951C942D}" srcId="{F3EACFBE-B844-45F7-B40D-70EF21EDF95B}" destId="{2E792199-AE93-4FA2-9492-3E01437DF1A4}" srcOrd="2" destOrd="0" parTransId="{58A6EEE3-BB01-48E7-A93C-A68FECB3BE7A}" sibTransId="{DAFF3AE2-F8B8-4D6B-8A01-080B6965DC7B}"/>
    <dgm:cxn modelId="{04CC4012-2C5D-4E06-9DC0-D807535A6534}" type="presOf" srcId="{F3EACFBE-B844-45F7-B40D-70EF21EDF95B}" destId="{3774C4D9-87A9-4F4E-AFA1-96D530D9C6EC}" srcOrd="0" destOrd="0" presId="urn:microsoft.com/office/officeart/2008/layout/HorizontalMultiLevelHierarchy"/>
    <dgm:cxn modelId="{B5F6F219-DB7E-4069-8BDF-52DD15B784F3}" srcId="{F3EACFBE-B844-45F7-B40D-70EF21EDF95B}" destId="{E1AD1487-99B0-441D-9547-21D46E9598EC}" srcOrd="1" destOrd="0" parTransId="{92809D3C-D5B0-41B9-BBAD-6B436F121E97}" sibTransId="{29C2C63E-9803-4B3A-A79B-86D2A5E0020C}"/>
    <dgm:cxn modelId="{2B573C1A-6B43-4067-9C39-239B8E32D3D3}" type="presOf" srcId="{338B176B-C68A-4997-AFB8-3C3203D774B6}" destId="{36999E41-5711-420B-BF12-1790FD56C5BB}" srcOrd="1" destOrd="0" presId="urn:microsoft.com/office/officeart/2008/layout/HorizontalMultiLevelHierarchy"/>
    <dgm:cxn modelId="{A8C28533-A2D5-4AE9-AB9A-73105284E69B}" type="presOf" srcId="{08476CBB-C799-4EEF-8C2A-5E8C4CBEF2D9}" destId="{294F5595-F750-49C9-B5B4-4184EAF760E7}" srcOrd="0" destOrd="0" presId="urn:microsoft.com/office/officeart/2008/layout/HorizontalMultiLevelHierarchy"/>
    <dgm:cxn modelId="{2C9F1C59-C672-48CC-83F9-D8ED06181E4F}" srcId="{08476CBB-C799-4EEF-8C2A-5E8C4CBEF2D9}" destId="{F3EACFBE-B844-45F7-B40D-70EF21EDF95B}" srcOrd="0" destOrd="0" parTransId="{E82729DC-F35E-4296-AF02-A2695B8C9D75}" sibTransId="{5BE8710C-FB6C-4A5E-AD81-87AF865E2FAD}"/>
    <dgm:cxn modelId="{5CEC5479-0FB8-4372-8963-CCF80FEE7D9E}" srcId="{F3EACFBE-B844-45F7-B40D-70EF21EDF95B}" destId="{9EB2C931-3C67-4610-AB2C-BEC87F9C5D12}" srcOrd="0" destOrd="0" parTransId="{338B176B-C68A-4997-AFB8-3C3203D774B6}" sibTransId="{1D79F4EF-03F6-4A75-B31F-399A84F77F4F}"/>
    <dgm:cxn modelId="{9E2CA991-5816-4296-9FC6-C3CE101C8FCC}" type="presOf" srcId="{2E792199-AE93-4FA2-9492-3E01437DF1A4}" destId="{4E17A7F4-2628-4253-9613-C52B3D5C04F5}" srcOrd="0" destOrd="0" presId="urn:microsoft.com/office/officeart/2008/layout/HorizontalMultiLevelHierarchy"/>
    <dgm:cxn modelId="{4B2839B1-1128-481C-BA8E-C922BBB92CF6}" type="presOf" srcId="{92809D3C-D5B0-41B9-BBAD-6B436F121E97}" destId="{DA682089-F120-49D8-A85F-7B71C80F126F}" srcOrd="0" destOrd="0" presId="urn:microsoft.com/office/officeart/2008/layout/HorizontalMultiLevelHierarchy"/>
    <dgm:cxn modelId="{333D98B3-B7E3-4B8C-A701-166E96103280}" type="presOf" srcId="{58A6EEE3-BB01-48E7-A93C-A68FECB3BE7A}" destId="{4658D0E1-C0BA-49A9-8AE1-2EF2EFC27281}" srcOrd="0" destOrd="0" presId="urn:microsoft.com/office/officeart/2008/layout/HorizontalMultiLevelHierarchy"/>
    <dgm:cxn modelId="{42D1C8B4-6992-4A9F-9548-EE7AFC5D4937}" type="presOf" srcId="{9EB2C931-3C67-4610-AB2C-BEC87F9C5D12}" destId="{88BB96D3-8910-4380-AC98-AA816298FDB8}" srcOrd="0" destOrd="0" presId="urn:microsoft.com/office/officeart/2008/layout/HorizontalMultiLevelHierarchy"/>
    <dgm:cxn modelId="{E398AEC6-B7A0-4206-8190-2D9DA0F7420D}" type="presOf" srcId="{E1AD1487-99B0-441D-9547-21D46E9598EC}" destId="{304B46B5-06C8-4310-A01F-580184FFE5A3}" srcOrd="0" destOrd="0" presId="urn:microsoft.com/office/officeart/2008/layout/HorizontalMultiLevelHierarchy"/>
    <dgm:cxn modelId="{20FCBAE4-9448-4737-B88F-0295086B58E8}" type="presOf" srcId="{92809D3C-D5B0-41B9-BBAD-6B436F121E97}" destId="{B586C596-742B-4534-A27A-440149373DE5}" srcOrd="1" destOrd="0" presId="urn:microsoft.com/office/officeart/2008/layout/HorizontalMultiLevelHierarchy"/>
    <dgm:cxn modelId="{6E0FAD8E-9861-4744-9264-EE45B986FE4B}" type="presParOf" srcId="{294F5595-F750-49C9-B5B4-4184EAF760E7}" destId="{B444AF43-3FEE-4174-B2BB-F80795AB0835}" srcOrd="0" destOrd="0" presId="urn:microsoft.com/office/officeart/2008/layout/HorizontalMultiLevelHierarchy"/>
    <dgm:cxn modelId="{53B19DE1-2503-4712-B036-634F4E6E6CFE}" type="presParOf" srcId="{B444AF43-3FEE-4174-B2BB-F80795AB0835}" destId="{3774C4D9-87A9-4F4E-AFA1-96D530D9C6EC}" srcOrd="0" destOrd="0" presId="urn:microsoft.com/office/officeart/2008/layout/HorizontalMultiLevelHierarchy"/>
    <dgm:cxn modelId="{02D48740-C089-4A58-8CCF-62FD65BE144E}" type="presParOf" srcId="{B444AF43-3FEE-4174-B2BB-F80795AB0835}" destId="{DF552FEA-A2AB-42C1-AE9C-3B8B79F8A8C5}" srcOrd="1" destOrd="0" presId="urn:microsoft.com/office/officeart/2008/layout/HorizontalMultiLevelHierarchy"/>
    <dgm:cxn modelId="{A8B94733-12E6-43AD-A40C-8791FBBBC09C}" type="presParOf" srcId="{DF552FEA-A2AB-42C1-AE9C-3B8B79F8A8C5}" destId="{55DFDFE3-8FE5-42C9-B7B3-E39680B8C576}" srcOrd="0" destOrd="0" presId="urn:microsoft.com/office/officeart/2008/layout/HorizontalMultiLevelHierarchy"/>
    <dgm:cxn modelId="{6B43495E-0E79-4C5F-869D-6CF82DC9ABA3}" type="presParOf" srcId="{55DFDFE3-8FE5-42C9-B7B3-E39680B8C576}" destId="{36999E41-5711-420B-BF12-1790FD56C5BB}" srcOrd="0" destOrd="0" presId="urn:microsoft.com/office/officeart/2008/layout/HorizontalMultiLevelHierarchy"/>
    <dgm:cxn modelId="{656A9FF8-B8B5-4904-AD8C-CFB69E6E32B0}" type="presParOf" srcId="{DF552FEA-A2AB-42C1-AE9C-3B8B79F8A8C5}" destId="{8E314F5A-BBB1-4888-98EB-697E101D4E48}" srcOrd="1" destOrd="0" presId="urn:microsoft.com/office/officeart/2008/layout/HorizontalMultiLevelHierarchy"/>
    <dgm:cxn modelId="{7F5AD931-CBFA-41BA-A9D9-B068BFC912AF}" type="presParOf" srcId="{8E314F5A-BBB1-4888-98EB-697E101D4E48}" destId="{88BB96D3-8910-4380-AC98-AA816298FDB8}" srcOrd="0" destOrd="0" presId="urn:microsoft.com/office/officeart/2008/layout/HorizontalMultiLevelHierarchy"/>
    <dgm:cxn modelId="{783A7148-F93E-4525-8E89-64CFC53485AF}" type="presParOf" srcId="{8E314F5A-BBB1-4888-98EB-697E101D4E48}" destId="{7AF229D3-AC45-49C7-BB38-431FD2661DE1}" srcOrd="1" destOrd="0" presId="urn:microsoft.com/office/officeart/2008/layout/HorizontalMultiLevelHierarchy"/>
    <dgm:cxn modelId="{0C0F0EF3-EAF7-44D3-A7DF-AB320E11B935}" type="presParOf" srcId="{DF552FEA-A2AB-42C1-AE9C-3B8B79F8A8C5}" destId="{DA682089-F120-49D8-A85F-7B71C80F126F}" srcOrd="2" destOrd="0" presId="urn:microsoft.com/office/officeart/2008/layout/HorizontalMultiLevelHierarchy"/>
    <dgm:cxn modelId="{92C29A59-D884-4C35-AB35-25FFB5A2DB04}" type="presParOf" srcId="{DA682089-F120-49D8-A85F-7B71C80F126F}" destId="{B586C596-742B-4534-A27A-440149373DE5}" srcOrd="0" destOrd="0" presId="urn:microsoft.com/office/officeart/2008/layout/HorizontalMultiLevelHierarchy"/>
    <dgm:cxn modelId="{7C704250-C7F6-4D28-8941-97903C256ECA}" type="presParOf" srcId="{DF552FEA-A2AB-42C1-AE9C-3B8B79F8A8C5}" destId="{2ACE6336-ED94-489A-A73D-F7F13C8342F4}" srcOrd="3" destOrd="0" presId="urn:microsoft.com/office/officeart/2008/layout/HorizontalMultiLevelHierarchy"/>
    <dgm:cxn modelId="{E761656C-FDED-4AD0-BFD5-19BED5F3EF76}" type="presParOf" srcId="{2ACE6336-ED94-489A-A73D-F7F13C8342F4}" destId="{304B46B5-06C8-4310-A01F-580184FFE5A3}" srcOrd="0" destOrd="0" presId="urn:microsoft.com/office/officeart/2008/layout/HorizontalMultiLevelHierarchy"/>
    <dgm:cxn modelId="{996B3E7E-F5EE-4F89-9323-0610B288F789}" type="presParOf" srcId="{2ACE6336-ED94-489A-A73D-F7F13C8342F4}" destId="{E253C9F1-90A4-4FF9-B2AB-03BB5F036D43}" srcOrd="1" destOrd="0" presId="urn:microsoft.com/office/officeart/2008/layout/HorizontalMultiLevelHierarchy"/>
    <dgm:cxn modelId="{4AD9E374-7C9B-48BE-A4C1-ECB2A9679443}" type="presParOf" srcId="{DF552FEA-A2AB-42C1-AE9C-3B8B79F8A8C5}" destId="{4658D0E1-C0BA-49A9-8AE1-2EF2EFC27281}" srcOrd="4" destOrd="0" presId="urn:microsoft.com/office/officeart/2008/layout/HorizontalMultiLevelHierarchy"/>
    <dgm:cxn modelId="{27409DB0-7106-4768-B0A6-EA9CCA2753B3}" type="presParOf" srcId="{4658D0E1-C0BA-49A9-8AE1-2EF2EFC27281}" destId="{B5FBC93A-2477-4530-889E-94958AF9AA91}" srcOrd="0" destOrd="0" presId="urn:microsoft.com/office/officeart/2008/layout/HorizontalMultiLevelHierarchy"/>
    <dgm:cxn modelId="{1F0FC16B-B05C-4A7A-8D03-B0CCDF0EF50D}" type="presParOf" srcId="{DF552FEA-A2AB-42C1-AE9C-3B8B79F8A8C5}" destId="{01A70FD2-1EE7-4F49-8F64-27FF9F77422D}" srcOrd="5" destOrd="0" presId="urn:microsoft.com/office/officeart/2008/layout/HorizontalMultiLevelHierarchy"/>
    <dgm:cxn modelId="{566AE7C6-A00B-4A5E-9D94-BCA66FDA5A73}" type="presParOf" srcId="{01A70FD2-1EE7-4F49-8F64-27FF9F77422D}" destId="{4E17A7F4-2628-4253-9613-C52B3D5C04F5}" srcOrd="0" destOrd="0" presId="urn:microsoft.com/office/officeart/2008/layout/HorizontalMultiLevelHierarchy"/>
    <dgm:cxn modelId="{2606ADBD-84E6-4D64-B140-C74739F283CE}" type="presParOf" srcId="{01A70FD2-1EE7-4F49-8F64-27FF9F77422D}" destId="{CC3C390B-9A90-4264-B388-A65C60E1970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16918-45DA-4211-80DF-20BFCC1A3C5C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767BEC-26D9-4DBA-B122-9B56AAD0AD08}">
      <dgm:prSet phldrT="[文本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200">
              <a:solidFill>
                <a:schemeClr val="tx1"/>
              </a:solidFill>
            </a:rPr>
            <a:t>确定何时调用</a:t>
          </a:r>
          <a:r>
            <a:rPr lang="en-US" altLang="zh-CN" sz="1200">
              <a:solidFill>
                <a:schemeClr val="tx1"/>
              </a:solidFill>
            </a:rPr>
            <a:t>garbage_collect()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62A50859-4DDD-4786-9D96-530FF0DC1374}" type="parTrans" cxnId="{E4154157-10AC-47F5-9398-B051C7934C94}">
      <dgm:prSet/>
      <dgm:spPr/>
      <dgm:t>
        <a:bodyPr/>
        <a:lstStyle/>
        <a:p>
          <a:endParaRPr lang="zh-CN" altLang="en-US" sz="1200"/>
        </a:p>
      </dgm:t>
    </dgm:pt>
    <dgm:pt modelId="{C5EE7EE7-42C6-49EF-AF12-5154A3BE5AF0}" type="sibTrans" cxnId="{E4154157-10AC-47F5-9398-B051C7934C94}">
      <dgm:prSet custT="1"/>
      <dgm:spPr/>
      <dgm:t>
        <a:bodyPr/>
        <a:lstStyle/>
        <a:p>
          <a:endParaRPr lang="zh-CN" altLang="en-US" sz="1200"/>
        </a:p>
      </dgm:t>
    </dgm:pt>
    <dgm:pt modelId="{91EE8F1D-5D1A-4473-864E-D46A0BF67C7E}">
      <dgm:prSet phldrT="[文本]" custT="1"/>
      <dgm:spPr/>
      <dgm:t>
        <a:bodyPr/>
        <a:lstStyle/>
        <a:p>
          <a:r>
            <a:rPr lang="zh-CN" altLang="en-US" sz="1200"/>
            <a:t>从栈、寄存器、</a:t>
          </a:r>
          <a:r>
            <a:rPr lang="en-US" altLang="zh-CN" sz="1200"/>
            <a:t>(</a:t>
          </a:r>
          <a:r>
            <a:rPr lang="zh-CN" altLang="en-US" sz="1200"/>
            <a:t>全局变量</a:t>
          </a:r>
          <a:r>
            <a:rPr lang="en-US" altLang="zh-CN" sz="1200"/>
            <a:t>)</a:t>
          </a:r>
          <a:r>
            <a:rPr lang="zh-CN" altLang="en-US" sz="1200"/>
            <a:t>中寻找</a:t>
          </a:r>
          <a:r>
            <a:rPr lang="en-US" altLang="zh-CN" sz="1200"/>
            <a:t>Root</a:t>
          </a:r>
          <a:endParaRPr lang="zh-CN" altLang="en-US" sz="1200" dirty="0"/>
        </a:p>
      </dgm:t>
    </dgm:pt>
    <dgm:pt modelId="{39AA0B91-6407-4569-9290-2D1C22DB0A38}" type="parTrans" cxnId="{D7B27822-1B03-4AD4-8763-CB0E259AFD8D}">
      <dgm:prSet/>
      <dgm:spPr/>
      <dgm:t>
        <a:bodyPr/>
        <a:lstStyle/>
        <a:p>
          <a:endParaRPr lang="zh-CN" altLang="en-US" sz="1200"/>
        </a:p>
      </dgm:t>
    </dgm:pt>
    <dgm:pt modelId="{85E8443D-3613-4CFF-B5A5-57FF8FE7964B}" type="sibTrans" cxnId="{D7B27822-1B03-4AD4-8763-CB0E259AFD8D}">
      <dgm:prSet custT="1"/>
      <dgm:spPr/>
      <dgm:t>
        <a:bodyPr/>
        <a:lstStyle/>
        <a:p>
          <a:endParaRPr lang="zh-CN" altLang="en-US" sz="1200"/>
        </a:p>
      </dgm:t>
    </dgm:pt>
    <dgm:pt modelId="{33CE7CFD-7DBA-4671-BE4D-9ACD476FB98A}">
      <dgm:prSet phldrT="[文本]" custT="1"/>
      <dgm:spPr/>
      <dgm:t>
        <a:bodyPr/>
        <a:lstStyle/>
        <a:p>
          <a:r>
            <a:rPr lang="en-US" altLang="zh-CN" sz="1200"/>
            <a:t>Mark</a:t>
          </a:r>
          <a:r>
            <a:rPr lang="zh-CN" altLang="en-US" sz="1200"/>
            <a:t>通过</a:t>
          </a:r>
          <a:r>
            <a:rPr lang="en-US" altLang="zh-CN" sz="1200"/>
            <a:t>Root</a:t>
          </a:r>
          <a:r>
            <a:rPr lang="zh-CN" altLang="en-US" sz="1200"/>
            <a:t>能够到达</a:t>
          </a:r>
          <a:r>
            <a:rPr lang="en-US" altLang="zh-CN" sz="1200"/>
            <a:t>Heap</a:t>
          </a:r>
          <a:r>
            <a:rPr lang="zh-CN" altLang="en-US" sz="1200"/>
            <a:t>的节点</a:t>
          </a:r>
          <a:endParaRPr lang="zh-CN" altLang="en-US" sz="1200" dirty="0"/>
        </a:p>
      </dgm:t>
    </dgm:pt>
    <dgm:pt modelId="{FEE801AC-9FD2-4CBC-BB4E-CA446D83B480}" type="parTrans" cxnId="{7CD968F4-476F-437D-8392-BB644D6C5330}">
      <dgm:prSet/>
      <dgm:spPr/>
      <dgm:t>
        <a:bodyPr/>
        <a:lstStyle/>
        <a:p>
          <a:endParaRPr lang="zh-CN" altLang="en-US" sz="1200"/>
        </a:p>
      </dgm:t>
    </dgm:pt>
    <dgm:pt modelId="{2EDF1947-9768-42FF-AACD-80B56A99D63F}" type="sibTrans" cxnId="{7CD968F4-476F-437D-8392-BB644D6C5330}">
      <dgm:prSet custT="1"/>
      <dgm:spPr/>
      <dgm:t>
        <a:bodyPr/>
        <a:lstStyle/>
        <a:p>
          <a:endParaRPr lang="zh-CN" altLang="en-US" sz="1200"/>
        </a:p>
      </dgm:t>
    </dgm:pt>
    <dgm:pt modelId="{86F845E2-0B16-410F-9C8C-0ECD8E17A2BD}">
      <dgm:prSet phldrT="[文本]" custT="1"/>
      <dgm:spPr/>
      <dgm:t>
        <a:bodyPr/>
        <a:lstStyle/>
        <a:p>
          <a:pPr>
            <a:buFontTx/>
            <a:buNone/>
          </a:pPr>
          <a:r>
            <a:rPr lang="en-US" altLang="zh-CN" sz="1200"/>
            <a:t>Sweep</a:t>
          </a:r>
          <a:r>
            <a:rPr lang="zh-CN" altLang="en-US" sz="1200"/>
            <a:t>所有未标记的节点</a:t>
          </a:r>
          <a:endParaRPr lang="zh-CN" altLang="en-US" sz="1200" dirty="0"/>
        </a:p>
      </dgm:t>
    </dgm:pt>
    <dgm:pt modelId="{88496290-C567-4B45-A37B-9F611BC2BC60}" type="par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E76D7EA2-2476-4C23-84E8-E8A090EBAFBC}" type="sib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4FD9FFF3-6CF1-466A-A9CD-74EB48D98C3B}" type="pres">
      <dgm:prSet presAssocID="{53016918-45DA-4211-80DF-20BFCC1A3C5C}" presName="linearFlow" presStyleCnt="0">
        <dgm:presLayoutVars>
          <dgm:resizeHandles val="exact"/>
        </dgm:presLayoutVars>
      </dgm:prSet>
      <dgm:spPr/>
    </dgm:pt>
    <dgm:pt modelId="{BD81F0FF-32E2-4332-AA2B-2CB2A29156A4}" type="pres">
      <dgm:prSet presAssocID="{28767BEC-26D9-4DBA-B122-9B56AAD0AD08}" presName="node" presStyleLbl="node1" presStyleIdx="0" presStyleCnt="4">
        <dgm:presLayoutVars>
          <dgm:bulletEnabled val="1"/>
        </dgm:presLayoutVars>
      </dgm:prSet>
      <dgm:spPr/>
    </dgm:pt>
    <dgm:pt modelId="{B6651D33-1032-47E2-9A8F-83D8FF79F317}" type="pres">
      <dgm:prSet presAssocID="{C5EE7EE7-42C6-49EF-AF12-5154A3BE5AF0}" presName="sibTrans" presStyleLbl="sibTrans2D1" presStyleIdx="0" presStyleCnt="3"/>
      <dgm:spPr/>
    </dgm:pt>
    <dgm:pt modelId="{83096408-D7BA-4A95-8D19-F41C96F84DD1}" type="pres">
      <dgm:prSet presAssocID="{C5EE7EE7-42C6-49EF-AF12-5154A3BE5AF0}" presName="connectorText" presStyleLbl="sibTrans2D1" presStyleIdx="0" presStyleCnt="3"/>
      <dgm:spPr/>
    </dgm:pt>
    <dgm:pt modelId="{42027E4F-E77B-4AA7-9E86-4D51CA30EDE0}" type="pres">
      <dgm:prSet presAssocID="{91EE8F1D-5D1A-4473-864E-D46A0BF67C7E}" presName="node" presStyleLbl="node1" presStyleIdx="1" presStyleCnt="4">
        <dgm:presLayoutVars>
          <dgm:bulletEnabled val="1"/>
        </dgm:presLayoutVars>
      </dgm:prSet>
      <dgm:spPr/>
    </dgm:pt>
    <dgm:pt modelId="{471D8B20-E524-45D8-8162-7529CBE1E44A}" type="pres">
      <dgm:prSet presAssocID="{85E8443D-3613-4CFF-B5A5-57FF8FE7964B}" presName="sibTrans" presStyleLbl="sibTrans2D1" presStyleIdx="1" presStyleCnt="3"/>
      <dgm:spPr/>
    </dgm:pt>
    <dgm:pt modelId="{069C52F8-177B-4CE9-9B27-A39D7D70F722}" type="pres">
      <dgm:prSet presAssocID="{85E8443D-3613-4CFF-B5A5-57FF8FE7964B}" presName="connectorText" presStyleLbl="sibTrans2D1" presStyleIdx="1" presStyleCnt="3"/>
      <dgm:spPr/>
    </dgm:pt>
    <dgm:pt modelId="{57DD6E05-B4C5-4DB7-AE4A-E905D3E60B24}" type="pres">
      <dgm:prSet presAssocID="{33CE7CFD-7DBA-4671-BE4D-9ACD476FB98A}" presName="node" presStyleLbl="node1" presStyleIdx="2" presStyleCnt="4">
        <dgm:presLayoutVars>
          <dgm:bulletEnabled val="1"/>
        </dgm:presLayoutVars>
      </dgm:prSet>
      <dgm:spPr/>
    </dgm:pt>
    <dgm:pt modelId="{6E54B969-892C-4F21-AE53-6A5FEB0A245C}" type="pres">
      <dgm:prSet presAssocID="{2EDF1947-9768-42FF-AACD-80B56A99D63F}" presName="sibTrans" presStyleLbl="sibTrans2D1" presStyleIdx="2" presStyleCnt="3"/>
      <dgm:spPr/>
    </dgm:pt>
    <dgm:pt modelId="{1ABC0C8A-7613-4524-9010-1B5E3BDCA2F5}" type="pres">
      <dgm:prSet presAssocID="{2EDF1947-9768-42FF-AACD-80B56A99D63F}" presName="connectorText" presStyleLbl="sibTrans2D1" presStyleIdx="2" presStyleCnt="3"/>
      <dgm:spPr/>
    </dgm:pt>
    <dgm:pt modelId="{8318F98F-BFFB-479B-B6BE-BF2968EDFE5B}" type="pres">
      <dgm:prSet presAssocID="{86F845E2-0B16-410F-9C8C-0ECD8E17A2BD}" presName="node" presStyleLbl="node1" presStyleIdx="3" presStyleCnt="4">
        <dgm:presLayoutVars>
          <dgm:bulletEnabled val="1"/>
        </dgm:presLayoutVars>
      </dgm:prSet>
      <dgm:spPr/>
    </dgm:pt>
  </dgm:ptLst>
  <dgm:cxnLst>
    <dgm:cxn modelId="{9A41930F-915C-4994-A359-3F5831EDF2B8}" type="presOf" srcId="{C5EE7EE7-42C6-49EF-AF12-5154A3BE5AF0}" destId="{B6651D33-1032-47E2-9A8F-83D8FF79F317}" srcOrd="0" destOrd="0" presId="urn:microsoft.com/office/officeart/2005/8/layout/process2"/>
    <dgm:cxn modelId="{BE836B17-BB94-435F-A1FC-73DE2813127E}" type="presOf" srcId="{85E8443D-3613-4CFF-B5A5-57FF8FE7964B}" destId="{069C52F8-177B-4CE9-9B27-A39D7D70F722}" srcOrd="1" destOrd="0" presId="urn:microsoft.com/office/officeart/2005/8/layout/process2"/>
    <dgm:cxn modelId="{D7B27822-1B03-4AD4-8763-CB0E259AFD8D}" srcId="{53016918-45DA-4211-80DF-20BFCC1A3C5C}" destId="{91EE8F1D-5D1A-4473-864E-D46A0BF67C7E}" srcOrd="1" destOrd="0" parTransId="{39AA0B91-6407-4569-9290-2D1C22DB0A38}" sibTransId="{85E8443D-3613-4CFF-B5A5-57FF8FE7964B}"/>
    <dgm:cxn modelId="{804CC332-7A59-4944-8E42-BD441A361C70}" type="presOf" srcId="{2EDF1947-9768-42FF-AACD-80B56A99D63F}" destId="{1ABC0C8A-7613-4524-9010-1B5E3BDCA2F5}" srcOrd="1" destOrd="0" presId="urn:microsoft.com/office/officeart/2005/8/layout/process2"/>
    <dgm:cxn modelId="{0F933B3E-C043-4F55-863B-A8C96EE0AA4E}" type="presOf" srcId="{86F845E2-0B16-410F-9C8C-0ECD8E17A2BD}" destId="{8318F98F-BFFB-479B-B6BE-BF2968EDFE5B}" srcOrd="0" destOrd="0" presId="urn:microsoft.com/office/officeart/2005/8/layout/process2"/>
    <dgm:cxn modelId="{75893953-B175-402A-8944-A0912EA26E8B}" srcId="{53016918-45DA-4211-80DF-20BFCC1A3C5C}" destId="{86F845E2-0B16-410F-9C8C-0ECD8E17A2BD}" srcOrd="3" destOrd="0" parTransId="{88496290-C567-4B45-A37B-9F611BC2BC60}" sibTransId="{E76D7EA2-2476-4C23-84E8-E8A090EBAFBC}"/>
    <dgm:cxn modelId="{E4154157-10AC-47F5-9398-B051C7934C94}" srcId="{53016918-45DA-4211-80DF-20BFCC1A3C5C}" destId="{28767BEC-26D9-4DBA-B122-9B56AAD0AD08}" srcOrd="0" destOrd="0" parTransId="{62A50859-4DDD-4786-9D96-530FF0DC1374}" sibTransId="{C5EE7EE7-42C6-49EF-AF12-5154A3BE5AF0}"/>
    <dgm:cxn modelId="{16F3E77F-ADF0-42A8-B814-07067D4C5FFF}" type="presOf" srcId="{85E8443D-3613-4CFF-B5A5-57FF8FE7964B}" destId="{471D8B20-E524-45D8-8162-7529CBE1E44A}" srcOrd="0" destOrd="0" presId="urn:microsoft.com/office/officeart/2005/8/layout/process2"/>
    <dgm:cxn modelId="{FAEDD989-306C-4928-A011-62D1DB38172E}" type="presOf" srcId="{53016918-45DA-4211-80DF-20BFCC1A3C5C}" destId="{4FD9FFF3-6CF1-466A-A9CD-74EB48D98C3B}" srcOrd="0" destOrd="0" presId="urn:microsoft.com/office/officeart/2005/8/layout/process2"/>
    <dgm:cxn modelId="{082E2F9C-E374-4E3A-8BE5-ED3586BA9CBC}" type="presOf" srcId="{28767BEC-26D9-4DBA-B122-9B56AAD0AD08}" destId="{BD81F0FF-32E2-4332-AA2B-2CB2A29156A4}" srcOrd="0" destOrd="0" presId="urn:microsoft.com/office/officeart/2005/8/layout/process2"/>
    <dgm:cxn modelId="{916757B8-BA39-40EA-92FE-BBCBB3185038}" type="presOf" srcId="{C5EE7EE7-42C6-49EF-AF12-5154A3BE5AF0}" destId="{83096408-D7BA-4A95-8D19-F41C96F84DD1}" srcOrd="1" destOrd="0" presId="urn:microsoft.com/office/officeart/2005/8/layout/process2"/>
    <dgm:cxn modelId="{0BF75AB8-6CD4-4D51-A1E9-0F4EEC1F9980}" type="presOf" srcId="{33CE7CFD-7DBA-4671-BE4D-9ACD476FB98A}" destId="{57DD6E05-B4C5-4DB7-AE4A-E905D3E60B24}" srcOrd="0" destOrd="0" presId="urn:microsoft.com/office/officeart/2005/8/layout/process2"/>
    <dgm:cxn modelId="{BAD40CD7-3C7A-4E09-92B5-35DA565477F2}" type="presOf" srcId="{2EDF1947-9768-42FF-AACD-80B56A99D63F}" destId="{6E54B969-892C-4F21-AE53-6A5FEB0A245C}" srcOrd="0" destOrd="0" presId="urn:microsoft.com/office/officeart/2005/8/layout/process2"/>
    <dgm:cxn modelId="{82A7A2F1-E8EF-4304-9CB7-63CC6983C617}" type="presOf" srcId="{91EE8F1D-5D1A-4473-864E-D46A0BF67C7E}" destId="{42027E4F-E77B-4AA7-9E86-4D51CA30EDE0}" srcOrd="0" destOrd="0" presId="urn:microsoft.com/office/officeart/2005/8/layout/process2"/>
    <dgm:cxn modelId="{7CD968F4-476F-437D-8392-BB644D6C5330}" srcId="{53016918-45DA-4211-80DF-20BFCC1A3C5C}" destId="{33CE7CFD-7DBA-4671-BE4D-9ACD476FB98A}" srcOrd="2" destOrd="0" parTransId="{FEE801AC-9FD2-4CBC-BB4E-CA446D83B480}" sibTransId="{2EDF1947-9768-42FF-AACD-80B56A99D63F}"/>
    <dgm:cxn modelId="{5F291FAE-138D-4613-9597-BBC8DEC0F478}" type="presParOf" srcId="{4FD9FFF3-6CF1-466A-A9CD-74EB48D98C3B}" destId="{BD81F0FF-32E2-4332-AA2B-2CB2A29156A4}" srcOrd="0" destOrd="0" presId="urn:microsoft.com/office/officeart/2005/8/layout/process2"/>
    <dgm:cxn modelId="{3FF536AE-A32D-4B53-9845-CEBE6E8D1F13}" type="presParOf" srcId="{4FD9FFF3-6CF1-466A-A9CD-74EB48D98C3B}" destId="{B6651D33-1032-47E2-9A8F-83D8FF79F317}" srcOrd="1" destOrd="0" presId="urn:microsoft.com/office/officeart/2005/8/layout/process2"/>
    <dgm:cxn modelId="{4EB6E821-8378-45E8-8886-F9CDAB2EF25A}" type="presParOf" srcId="{B6651D33-1032-47E2-9A8F-83D8FF79F317}" destId="{83096408-D7BA-4A95-8D19-F41C96F84DD1}" srcOrd="0" destOrd="0" presId="urn:microsoft.com/office/officeart/2005/8/layout/process2"/>
    <dgm:cxn modelId="{942C485C-2B55-4C06-8ACE-3714143FE522}" type="presParOf" srcId="{4FD9FFF3-6CF1-466A-A9CD-74EB48D98C3B}" destId="{42027E4F-E77B-4AA7-9E86-4D51CA30EDE0}" srcOrd="2" destOrd="0" presId="urn:microsoft.com/office/officeart/2005/8/layout/process2"/>
    <dgm:cxn modelId="{647C998E-0176-4804-9505-53F4669904C4}" type="presParOf" srcId="{4FD9FFF3-6CF1-466A-A9CD-74EB48D98C3B}" destId="{471D8B20-E524-45D8-8162-7529CBE1E44A}" srcOrd="3" destOrd="0" presId="urn:microsoft.com/office/officeart/2005/8/layout/process2"/>
    <dgm:cxn modelId="{2CC80AFE-39C0-4FC8-A36F-8F6B9E9E6951}" type="presParOf" srcId="{471D8B20-E524-45D8-8162-7529CBE1E44A}" destId="{069C52F8-177B-4CE9-9B27-A39D7D70F722}" srcOrd="0" destOrd="0" presId="urn:microsoft.com/office/officeart/2005/8/layout/process2"/>
    <dgm:cxn modelId="{FCCCB723-E546-496A-8575-A6AD68BD0CFB}" type="presParOf" srcId="{4FD9FFF3-6CF1-466A-A9CD-74EB48D98C3B}" destId="{57DD6E05-B4C5-4DB7-AE4A-E905D3E60B24}" srcOrd="4" destOrd="0" presId="urn:microsoft.com/office/officeart/2005/8/layout/process2"/>
    <dgm:cxn modelId="{308093F1-C3E1-4310-882A-2282DD0F286D}" type="presParOf" srcId="{4FD9FFF3-6CF1-466A-A9CD-74EB48D98C3B}" destId="{6E54B969-892C-4F21-AE53-6A5FEB0A245C}" srcOrd="5" destOrd="0" presId="urn:microsoft.com/office/officeart/2005/8/layout/process2"/>
    <dgm:cxn modelId="{254CCD89-DF57-4178-A6B2-31529DB415E4}" type="presParOf" srcId="{6E54B969-892C-4F21-AE53-6A5FEB0A245C}" destId="{1ABC0C8A-7613-4524-9010-1B5E3BDCA2F5}" srcOrd="0" destOrd="0" presId="urn:microsoft.com/office/officeart/2005/8/layout/process2"/>
    <dgm:cxn modelId="{4EC402EB-D05E-4EA2-B075-1AF7F9534CC5}" type="presParOf" srcId="{4FD9FFF3-6CF1-466A-A9CD-74EB48D98C3B}" destId="{8318F98F-BFFB-479B-B6BE-BF2968EDFE5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4A5BDE-CA57-4F57-A78A-F22A1B30F470}" type="doc">
      <dgm:prSet loTypeId="urn:microsoft.com/office/officeart/2005/8/layout/arrow1" loCatId="process" qsTypeId="urn:microsoft.com/office/officeart/2005/8/quickstyle/3d7" qsCatId="3D" csTypeId="urn:microsoft.com/office/officeart/2005/8/colors/accent6_2" csCatId="accent6" phldr="1"/>
      <dgm:spPr/>
    </dgm:pt>
    <dgm:pt modelId="{730322B3-0D50-42F2-B276-DD7107387131}">
      <dgm:prSet phldrT="[文本]"/>
      <dgm:spPr/>
      <dgm:t>
        <a:bodyPr/>
        <a:lstStyle/>
        <a:p>
          <a:r>
            <a:rPr lang="en-US" altLang="zh-CN" dirty="0"/>
            <a:t>Tree</a:t>
          </a:r>
          <a:endParaRPr lang="zh-CN" altLang="en-US" dirty="0"/>
        </a:p>
      </dgm:t>
    </dgm:pt>
    <dgm:pt modelId="{92123C0A-5FAC-4049-8153-BD26BFAF16CA}" type="parTrans" cxnId="{83696566-33E3-45FA-AE7D-20E7BCFF9E9B}">
      <dgm:prSet/>
      <dgm:spPr/>
      <dgm:t>
        <a:bodyPr/>
        <a:lstStyle/>
        <a:p>
          <a:endParaRPr lang="zh-CN" altLang="en-US"/>
        </a:p>
      </dgm:t>
    </dgm:pt>
    <dgm:pt modelId="{82D33AE6-75FE-449B-A750-09B7F89A21AC}" type="sibTrans" cxnId="{83696566-33E3-45FA-AE7D-20E7BCFF9E9B}">
      <dgm:prSet/>
      <dgm:spPr/>
      <dgm:t>
        <a:bodyPr/>
        <a:lstStyle/>
        <a:p>
          <a:endParaRPr lang="zh-CN" altLang="en-US"/>
        </a:p>
      </dgm:t>
    </dgm:pt>
    <dgm:pt modelId="{1CBDD320-CF01-4549-BCA6-2AE1ED010839}">
      <dgm:prSet phldrT="[文本]"/>
      <dgm:spPr/>
      <dgm:t>
        <a:bodyPr/>
        <a:lstStyle/>
        <a:p>
          <a:r>
            <a:rPr lang="en-US" altLang="zh-CN" dirty="0" err="1"/>
            <a:t>Stack_t</a:t>
          </a:r>
          <a:endParaRPr lang="zh-CN" altLang="en-US" dirty="0"/>
        </a:p>
      </dgm:t>
    </dgm:pt>
    <dgm:pt modelId="{C717C0F0-ACF7-4FBD-AEE2-256EB022A89A}" type="parTrans" cxnId="{E547A0A0-7BF1-46F8-96CA-E50C7498B069}">
      <dgm:prSet/>
      <dgm:spPr/>
      <dgm:t>
        <a:bodyPr/>
        <a:lstStyle/>
        <a:p>
          <a:endParaRPr lang="zh-CN" altLang="en-US"/>
        </a:p>
      </dgm:t>
    </dgm:pt>
    <dgm:pt modelId="{4BB8D254-2813-43D8-8D87-72ED3B8163D4}" type="sibTrans" cxnId="{E547A0A0-7BF1-46F8-96CA-E50C7498B069}">
      <dgm:prSet/>
      <dgm:spPr/>
      <dgm:t>
        <a:bodyPr/>
        <a:lstStyle/>
        <a:p>
          <a:endParaRPr lang="zh-CN" altLang="en-US"/>
        </a:p>
      </dgm:t>
    </dgm:pt>
    <dgm:pt modelId="{B926B450-2CF4-47DC-A60D-45A783698D22}">
      <dgm:prSet phldrT="[文本]"/>
      <dgm:spPr/>
      <dgm:t>
        <a:bodyPr/>
        <a:lstStyle/>
        <a:p>
          <a:r>
            <a:rPr lang="en-US" altLang="zh-CN" dirty="0" err="1"/>
            <a:t>List_t</a:t>
          </a:r>
          <a:endParaRPr lang="zh-CN" altLang="en-US" dirty="0"/>
        </a:p>
      </dgm:t>
    </dgm:pt>
    <dgm:pt modelId="{4A5A05A1-F4A5-4D24-8C75-1A5A439DE23A}" type="parTrans" cxnId="{C4A66012-1CA1-415C-B86E-BF88F3BE95CA}">
      <dgm:prSet/>
      <dgm:spPr/>
      <dgm:t>
        <a:bodyPr/>
        <a:lstStyle/>
        <a:p>
          <a:endParaRPr lang="zh-CN" altLang="en-US"/>
        </a:p>
      </dgm:t>
    </dgm:pt>
    <dgm:pt modelId="{8380BEBD-96B6-4E5E-9BAF-1612EE05BD45}" type="sibTrans" cxnId="{C4A66012-1CA1-415C-B86E-BF88F3BE95CA}">
      <dgm:prSet/>
      <dgm:spPr/>
      <dgm:t>
        <a:bodyPr/>
        <a:lstStyle/>
        <a:p>
          <a:endParaRPr lang="zh-CN" altLang="en-US"/>
        </a:p>
      </dgm:t>
    </dgm:pt>
    <dgm:pt modelId="{E1C9D8A7-1BF0-47E1-81C4-647AD826E76A}" type="pres">
      <dgm:prSet presAssocID="{5A4A5BDE-CA57-4F57-A78A-F22A1B30F470}" presName="cycle" presStyleCnt="0">
        <dgm:presLayoutVars>
          <dgm:dir/>
          <dgm:resizeHandles val="exact"/>
        </dgm:presLayoutVars>
      </dgm:prSet>
      <dgm:spPr/>
    </dgm:pt>
    <dgm:pt modelId="{04D37F0D-6AC2-4AED-AA45-C52AE9341BB4}" type="pres">
      <dgm:prSet presAssocID="{730322B3-0D50-42F2-B276-DD7107387131}" presName="arrow" presStyleLbl="node1" presStyleIdx="0" presStyleCnt="3">
        <dgm:presLayoutVars>
          <dgm:bulletEnabled val="1"/>
        </dgm:presLayoutVars>
      </dgm:prSet>
      <dgm:spPr/>
    </dgm:pt>
    <dgm:pt modelId="{89B87CE5-F716-42FB-86E6-2C2A4ED4A578}" type="pres">
      <dgm:prSet presAssocID="{1CBDD320-CF01-4549-BCA6-2AE1ED010839}" presName="arrow" presStyleLbl="node1" presStyleIdx="1" presStyleCnt="3">
        <dgm:presLayoutVars>
          <dgm:bulletEnabled val="1"/>
        </dgm:presLayoutVars>
      </dgm:prSet>
      <dgm:spPr/>
    </dgm:pt>
    <dgm:pt modelId="{DBFCC3E9-BD17-425A-864A-5EB10EB0C25B}" type="pres">
      <dgm:prSet presAssocID="{B926B450-2CF4-47DC-A60D-45A783698D22}" presName="arrow" presStyleLbl="node1" presStyleIdx="2" presStyleCnt="3">
        <dgm:presLayoutVars>
          <dgm:bulletEnabled val="1"/>
        </dgm:presLayoutVars>
      </dgm:prSet>
      <dgm:spPr/>
    </dgm:pt>
  </dgm:ptLst>
  <dgm:cxnLst>
    <dgm:cxn modelId="{C4A66012-1CA1-415C-B86E-BF88F3BE95CA}" srcId="{5A4A5BDE-CA57-4F57-A78A-F22A1B30F470}" destId="{B926B450-2CF4-47DC-A60D-45A783698D22}" srcOrd="2" destOrd="0" parTransId="{4A5A05A1-F4A5-4D24-8C75-1A5A439DE23A}" sibTransId="{8380BEBD-96B6-4E5E-9BAF-1612EE05BD45}"/>
    <dgm:cxn modelId="{83696566-33E3-45FA-AE7D-20E7BCFF9E9B}" srcId="{5A4A5BDE-CA57-4F57-A78A-F22A1B30F470}" destId="{730322B3-0D50-42F2-B276-DD7107387131}" srcOrd="0" destOrd="0" parTransId="{92123C0A-5FAC-4049-8153-BD26BFAF16CA}" sibTransId="{82D33AE6-75FE-449B-A750-09B7F89A21AC}"/>
    <dgm:cxn modelId="{69A8C347-0B67-4477-BFDA-E16B01C34104}" type="presOf" srcId="{5A4A5BDE-CA57-4F57-A78A-F22A1B30F470}" destId="{E1C9D8A7-1BF0-47E1-81C4-647AD826E76A}" srcOrd="0" destOrd="0" presId="urn:microsoft.com/office/officeart/2005/8/layout/arrow1"/>
    <dgm:cxn modelId="{EC02127B-B4B0-4E70-B9E7-252FDCAE7410}" type="presOf" srcId="{B926B450-2CF4-47DC-A60D-45A783698D22}" destId="{DBFCC3E9-BD17-425A-864A-5EB10EB0C25B}" srcOrd="0" destOrd="0" presId="urn:microsoft.com/office/officeart/2005/8/layout/arrow1"/>
    <dgm:cxn modelId="{9084DD8D-B5A0-4617-93B1-4AF5FCDF6F37}" type="presOf" srcId="{1CBDD320-CF01-4549-BCA6-2AE1ED010839}" destId="{89B87CE5-F716-42FB-86E6-2C2A4ED4A578}" srcOrd="0" destOrd="0" presId="urn:microsoft.com/office/officeart/2005/8/layout/arrow1"/>
    <dgm:cxn modelId="{E547A0A0-7BF1-46F8-96CA-E50C7498B069}" srcId="{5A4A5BDE-CA57-4F57-A78A-F22A1B30F470}" destId="{1CBDD320-CF01-4549-BCA6-2AE1ED010839}" srcOrd="1" destOrd="0" parTransId="{C717C0F0-ACF7-4FBD-AEE2-256EB022A89A}" sibTransId="{4BB8D254-2813-43D8-8D87-72ED3B8163D4}"/>
    <dgm:cxn modelId="{A4FF74B6-0800-4267-ABAC-81C362A26DDF}" type="presOf" srcId="{730322B3-0D50-42F2-B276-DD7107387131}" destId="{04D37F0D-6AC2-4AED-AA45-C52AE9341BB4}" srcOrd="0" destOrd="0" presId="urn:microsoft.com/office/officeart/2005/8/layout/arrow1"/>
    <dgm:cxn modelId="{525DD56C-B26A-4DC8-824D-8E365B1FCAC3}" type="presParOf" srcId="{E1C9D8A7-1BF0-47E1-81C4-647AD826E76A}" destId="{04D37F0D-6AC2-4AED-AA45-C52AE9341BB4}" srcOrd="0" destOrd="0" presId="urn:microsoft.com/office/officeart/2005/8/layout/arrow1"/>
    <dgm:cxn modelId="{B2853ABF-4DAD-40CF-9249-1D0A70D00398}" type="presParOf" srcId="{E1C9D8A7-1BF0-47E1-81C4-647AD826E76A}" destId="{89B87CE5-F716-42FB-86E6-2C2A4ED4A578}" srcOrd="1" destOrd="0" presId="urn:microsoft.com/office/officeart/2005/8/layout/arrow1"/>
    <dgm:cxn modelId="{0C161D9E-4F0F-4673-9276-779602CA6775}" type="presParOf" srcId="{E1C9D8A7-1BF0-47E1-81C4-647AD826E76A}" destId="{DBFCC3E9-BD17-425A-864A-5EB10EB0C25B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132863-033E-4A17-893F-80E32DE25A8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E5B4D4-AFD7-4FBD-9B00-3311436EAFF6}">
      <dgm:prSet phldrT="[文本]"/>
      <dgm:spPr/>
      <dgm:t>
        <a:bodyPr/>
        <a:lstStyle/>
        <a:p>
          <a:r>
            <a:rPr lang="en-US" altLang="zh-CN" dirty="0" err="1"/>
            <a:t>Freelist</a:t>
          </a:r>
          <a:r>
            <a:rPr lang="en-US" altLang="zh-CN" dirty="0"/>
            <a:t> </a:t>
          </a:r>
          <a:endParaRPr lang="zh-CN" altLang="en-US" dirty="0"/>
        </a:p>
      </dgm:t>
    </dgm:pt>
    <dgm:pt modelId="{4474C9AC-B972-4C88-9C71-7348C62D351C}" type="parTrans" cxnId="{02540DA0-52FC-41C4-B20F-DA9A19E552A8}">
      <dgm:prSet/>
      <dgm:spPr/>
      <dgm:t>
        <a:bodyPr/>
        <a:lstStyle/>
        <a:p>
          <a:endParaRPr lang="zh-CN" altLang="en-US"/>
        </a:p>
      </dgm:t>
    </dgm:pt>
    <dgm:pt modelId="{557C93E5-8A11-4F91-928D-534E90BF8008}" type="sibTrans" cxnId="{02540DA0-52FC-41C4-B20F-DA9A19E552A8}">
      <dgm:prSet/>
      <dgm:spPr/>
      <dgm:t>
        <a:bodyPr/>
        <a:lstStyle/>
        <a:p>
          <a:endParaRPr lang="zh-CN" altLang="en-US"/>
        </a:p>
      </dgm:t>
    </dgm:pt>
    <dgm:pt modelId="{04E1002C-8DC7-4E73-A042-EB404DB67CF2}">
      <dgm:prSet phldrT="[文本]"/>
      <dgm:spPr/>
      <dgm:t>
        <a:bodyPr/>
        <a:lstStyle/>
        <a:p>
          <a:r>
            <a:rPr lang="en-US" altLang="zh-CN" dirty="0" err="1"/>
            <a:t>Alloc_tree</a:t>
          </a:r>
          <a:endParaRPr lang="zh-CN" altLang="en-US" dirty="0"/>
        </a:p>
      </dgm:t>
    </dgm:pt>
    <dgm:pt modelId="{9541B6D6-521F-476C-BFDF-4BA6AC15814A}" type="parTrans" cxnId="{E199EABC-51FE-448B-AF2C-92CEFB2E15CF}">
      <dgm:prSet/>
      <dgm:spPr/>
      <dgm:t>
        <a:bodyPr/>
        <a:lstStyle/>
        <a:p>
          <a:endParaRPr lang="zh-CN" altLang="en-US"/>
        </a:p>
      </dgm:t>
    </dgm:pt>
    <dgm:pt modelId="{A1129812-11F7-43AA-8C3E-3A8597B1A415}" type="sibTrans" cxnId="{E199EABC-51FE-448B-AF2C-92CEFB2E15CF}">
      <dgm:prSet/>
      <dgm:spPr/>
      <dgm:t>
        <a:bodyPr/>
        <a:lstStyle/>
        <a:p>
          <a:endParaRPr lang="zh-CN" altLang="en-US"/>
        </a:p>
      </dgm:t>
    </dgm:pt>
    <dgm:pt modelId="{D8A0FEAF-1714-4C09-B20C-283C1B5BA49D}">
      <dgm:prSet phldrT="[文本]"/>
      <dgm:spPr/>
      <dgm:t>
        <a:bodyPr/>
        <a:lstStyle/>
        <a:p>
          <a:r>
            <a:rPr lang="en-US" altLang="zh-CN" dirty="0" err="1"/>
            <a:t>Freelist</a:t>
          </a:r>
          <a:r>
            <a:rPr lang="en-US" altLang="zh-CN" dirty="0"/>
            <a:t> </a:t>
          </a:r>
          <a:endParaRPr lang="zh-CN" altLang="en-US" dirty="0"/>
        </a:p>
      </dgm:t>
    </dgm:pt>
    <dgm:pt modelId="{9E8F2DCC-416F-44A6-A0BC-51FD05AB185B}" type="parTrans" cxnId="{A640DA5E-19C8-4CDC-8485-FB8457AA202D}">
      <dgm:prSet/>
      <dgm:spPr/>
      <dgm:t>
        <a:bodyPr/>
        <a:lstStyle/>
        <a:p>
          <a:endParaRPr lang="zh-CN" altLang="en-US"/>
        </a:p>
      </dgm:t>
    </dgm:pt>
    <dgm:pt modelId="{8F1E20BF-197F-4367-82C4-95FE980DBB0C}" type="sibTrans" cxnId="{A640DA5E-19C8-4CDC-8485-FB8457AA202D}">
      <dgm:prSet/>
      <dgm:spPr/>
      <dgm:t>
        <a:bodyPr/>
        <a:lstStyle/>
        <a:p>
          <a:endParaRPr lang="zh-CN" altLang="en-US"/>
        </a:p>
      </dgm:t>
    </dgm:pt>
    <dgm:pt modelId="{CC2FCDAC-D1B8-4A9F-ABE9-4493C6FB45D5}" type="pres">
      <dgm:prSet presAssocID="{C2132863-033E-4A17-893F-80E32DE25A89}" presName="Name0" presStyleCnt="0">
        <dgm:presLayoutVars>
          <dgm:dir/>
          <dgm:animLvl val="lvl"/>
          <dgm:resizeHandles val="exact"/>
        </dgm:presLayoutVars>
      </dgm:prSet>
      <dgm:spPr/>
    </dgm:pt>
    <dgm:pt modelId="{E2B5C661-8CBB-4AA2-B757-7FDDD8362C74}" type="pres">
      <dgm:prSet presAssocID="{C2132863-033E-4A17-893F-80E32DE25A89}" presName="tSp" presStyleCnt="0"/>
      <dgm:spPr/>
    </dgm:pt>
    <dgm:pt modelId="{4C5585A8-D5B0-4271-AA20-E8669E44889D}" type="pres">
      <dgm:prSet presAssocID="{C2132863-033E-4A17-893F-80E32DE25A89}" presName="bSp" presStyleCnt="0"/>
      <dgm:spPr/>
    </dgm:pt>
    <dgm:pt modelId="{C25F524D-280C-4CEC-A4CE-6D7B2D3DDCC8}" type="pres">
      <dgm:prSet presAssocID="{C2132863-033E-4A17-893F-80E32DE25A89}" presName="process" presStyleCnt="0"/>
      <dgm:spPr/>
    </dgm:pt>
    <dgm:pt modelId="{90E6B2C9-C42C-4CDC-B9E3-B069924B5507}" type="pres">
      <dgm:prSet presAssocID="{82E5B4D4-AFD7-4FBD-9B00-3311436EAFF6}" presName="composite1" presStyleCnt="0"/>
      <dgm:spPr/>
    </dgm:pt>
    <dgm:pt modelId="{AE87382C-1370-4D11-AF86-AAB33353C99B}" type="pres">
      <dgm:prSet presAssocID="{82E5B4D4-AFD7-4FBD-9B00-3311436EAFF6}" presName="dummyNode1" presStyleLbl="node1" presStyleIdx="0" presStyleCnt="3"/>
      <dgm:spPr/>
    </dgm:pt>
    <dgm:pt modelId="{8AE71C3C-3B2D-4C52-83C6-7E1FD52EE52B}" type="pres">
      <dgm:prSet presAssocID="{82E5B4D4-AFD7-4FBD-9B00-3311436EAFF6}" presName="childNode1" presStyleLbl="bgAcc1" presStyleIdx="0" presStyleCnt="3" custScaleY="8481">
        <dgm:presLayoutVars>
          <dgm:bulletEnabled val="1"/>
        </dgm:presLayoutVars>
      </dgm:prSet>
      <dgm:spPr/>
    </dgm:pt>
    <dgm:pt modelId="{AE0D3FE4-351C-461B-91E6-0540F11B64D0}" type="pres">
      <dgm:prSet presAssocID="{82E5B4D4-AFD7-4FBD-9B00-3311436EAFF6}" presName="childNode1tx" presStyleLbl="bgAcc1" presStyleIdx="0" presStyleCnt="3">
        <dgm:presLayoutVars>
          <dgm:bulletEnabled val="1"/>
        </dgm:presLayoutVars>
      </dgm:prSet>
      <dgm:spPr/>
    </dgm:pt>
    <dgm:pt modelId="{9D564FE3-1417-4209-853B-E36762EB01AE}" type="pres">
      <dgm:prSet presAssocID="{82E5B4D4-AFD7-4FBD-9B00-3311436EAFF6}" presName="parentNode1" presStyleLbl="node1" presStyleIdx="0" presStyleCnt="3" custLinFactNeighborX="-25007" custLinFactNeighborY="-66974">
        <dgm:presLayoutVars>
          <dgm:chMax val="1"/>
          <dgm:bulletEnabled val="1"/>
        </dgm:presLayoutVars>
      </dgm:prSet>
      <dgm:spPr/>
    </dgm:pt>
    <dgm:pt modelId="{57EA1F53-5258-4F98-BE8F-E1684909BD17}" type="pres">
      <dgm:prSet presAssocID="{82E5B4D4-AFD7-4FBD-9B00-3311436EAFF6}" presName="connSite1" presStyleCnt="0"/>
      <dgm:spPr/>
    </dgm:pt>
    <dgm:pt modelId="{96AAE3F8-85F0-4F31-9AF5-E924C1DB2952}" type="pres">
      <dgm:prSet presAssocID="{557C93E5-8A11-4F91-928D-534E90BF8008}" presName="Name9" presStyleLbl="sibTrans2D1" presStyleIdx="0" presStyleCnt="2" custScaleX="110389" custLinFactNeighborY="-22838"/>
      <dgm:spPr/>
    </dgm:pt>
    <dgm:pt modelId="{0367EF89-488A-4784-890D-DC4F8B757E23}" type="pres">
      <dgm:prSet presAssocID="{04E1002C-8DC7-4E73-A042-EB404DB67CF2}" presName="composite2" presStyleCnt="0"/>
      <dgm:spPr/>
    </dgm:pt>
    <dgm:pt modelId="{9058942C-D158-47F4-BF60-4220F8AE8D8D}" type="pres">
      <dgm:prSet presAssocID="{04E1002C-8DC7-4E73-A042-EB404DB67CF2}" presName="dummyNode2" presStyleLbl="node1" presStyleIdx="0" presStyleCnt="3"/>
      <dgm:spPr/>
    </dgm:pt>
    <dgm:pt modelId="{3B9E9786-4042-4B32-BDE9-B24C31C45492}" type="pres">
      <dgm:prSet presAssocID="{04E1002C-8DC7-4E73-A042-EB404DB67CF2}" presName="childNode2" presStyleLbl="bgAcc1" presStyleIdx="1" presStyleCnt="3" custScaleY="8481">
        <dgm:presLayoutVars>
          <dgm:bulletEnabled val="1"/>
        </dgm:presLayoutVars>
      </dgm:prSet>
      <dgm:spPr/>
    </dgm:pt>
    <dgm:pt modelId="{5E3928CD-0CAD-4D7B-AFE1-D9B97D0D4C97}" type="pres">
      <dgm:prSet presAssocID="{04E1002C-8DC7-4E73-A042-EB404DB67CF2}" presName="childNode2tx" presStyleLbl="bgAcc1" presStyleIdx="1" presStyleCnt="3">
        <dgm:presLayoutVars>
          <dgm:bulletEnabled val="1"/>
        </dgm:presLayoutVars>
      </dgm:prSet>
      <dgm:spPr/>
    </dgm:pt>
    <dgm:pt modelId="{EA095464-761E-49C4-A94D-BA4CAEDCDE63}" type="pres">
      <dgm:prSet presAssocID="{04E1002C-8DC7-4E73-A042-EB404DB67CF2}" presName="parentNode2" presStyleLbl="node1" presStyleIdx="1" presStyleCnt="3" custLinFactNeighborX="-24131" custLinFactNeighborY="66359">
        <dgm:presLayoutVars>
          <dgm:chMax val="0"/>
          <dgm:bulletEnabled val="1"/>
        </dgm:presLayoutVars>
      </dgm:prSet>
      <dgm:spPr/>
    </dgm:pt>
    <dgm:pt modelId="{DCE1C353-D4CF-4B84-B884-F719B8A43878}" type="pres">
      <dgm:prSet presAssocID="{04E1002C-8DC7-4E73-A042-EB404DB67CF2}" presName="connSite2" presStyleCnt="0"/>
      <dgm:spPr/>
    </dgm:pt>
    <dgm:pt modelId="{C42C522A-A628-4E77-8524-6C73D164183B}" type="pres">
      <dgm:prSet presAssocID="{A1129812-11F7-43AA-8C3E-3A8597B1A415}" presName="Name18" presStyleLbl="sibTrans2D1" presStyleIdx="1" presStyleCnt="2" custScaleX="119122" custLinFactNeighborY="21038"/>
      <dgm:spPr/>
    </dgm:pt>
    <dgm:pt modelId="{7C880164-A993-465A-911A-F11B61CE86F6}" type="pres">
      <dgm:prSet presAssocID="{D8A0FEAF-1714-4C09-B20C-283C1B5BA49D}" presName="composite1" presStyleCnt="0"/>
      <dgm:spPr/>
    </dgm:pt>
    <dgm:pt modelId="{F96FF4AC-0BD3-4220-933A-06EF6C1CD772}" type="pres">
      <dgm:prSet presAssocID="{D8A0FEAF-1714-4C09-B20C-283C1B5BA49D}" presName="dummyNode1" presStyleLbl="node1" presStyleIdx="1" presStyleCnt="3"/>
      <dgm:spPr/>
    </dgm:pt>
    <dgm:pt modelId="{581FD1A1-9B53-444A-8ED1-F65595EA0956}" type="pres">
      <dgm:prSet presAssocID="{D8A0FEAF-1714-4C09-B20C-283C1B5BA49D}" presName="childNode1" presStyleLbl="bgAcc1" presStyleIdx="2" presStyleCnt="3" custScaleY="8481">
        <dgm:presLayoutVars>
          <dgm:bulletEnabled val="1"/>
        </dgm:presLayoutVars>
      </dgm:prSet>
      <dgm:spPr/>
    </dgm:pt>
    <dgm:pt modelId="{A619A935-0B3B-4A47-9DED-C8E9EB7669AD}" type="pres">
      <dgm:prSet presAssocID="{D8A0FEAF-1714-4C09-B20C-283C1B5BA49D}" presName="childNode1tx" presStyleLbl="bgAcc1" presStyleIdx="2" presStyleCnt="3">
        <dgm:presLayoutVars>
          <dgm:bulletEnabled val="1"/>
        </dgm:presLayoutVars>
      </dgm:prSet>
      <dgm:spPr/>
    </dgm:pt>
    <dgm:pt modelId="{CC6A81B4-2340-40A2-92B9-6BCD29C32B2B}" type="pres">
      <dgm:prSet presAssocID="{D8A0FEAF-1714-4C09-B20C-283C1B5BA49D}" presName="parentNode1" presStyleLbl="node1" presStyleIdx="2" presStyleCnt="3" custLinFactNeighborX="-23256" custLinFactNeighborY="-66974">
        <dgm:presLayoutVars>
          <dgm:chMax val="1"/>
          <dgm:bulletEnabled val="1"/>
        </dgm:presLayoutVars>
      </dgm:prSet>
      <dgm:spPr/>
    </dgm:pt>
    <dgm:pt modelId="{FC90D9C8-4FE8-4BB7-AD92-73A8D60D61D0}" type="pres">
      <dgm:prSet presAssocID="{D8A0FEAF-1714-4C09-B20C-283C1B5BA49D}" presName="connSite1" presStyleCnt="0"/>
      <dgm:spPr/>
    </dgm:pt>
  </dgm:ptLst>
  <dgm:cxnLst>
    <dgm:cxn modelId="{2455C21A-8D07-4345-934A-5763D8E706F2}" type="presOf" srcId="{82E5B4D4-AFD7-4FBD-9B00-3311436EAFF6}" destId="{9D564FE3-1417-4209-853B-E36762EB01AE}" srcOrd="0" destOrd="0" presId="urn:microsoft.com/office/officeart/2005/8/layout/hProcess4"/>
    <dgm:cxn modelId="{A640DA5E-19C8-4CDC-8485-FB8457AA202D}" srcId="{C2132863-033E-4A17-893F-80E32DE25A89}" destId="{D8A0FEAF-1714-4C09-B20C-283C1B5BA49D}" srcOrd="2" destOrd="0" parTransId="{9E8F2DCC-416F-44A6-A0BC-51FD05AB185B}" sibTransId="{8F1E20BF-197F-4367-82C4-95FE980DBB0C}"/>
    <dgm:cxn modelId="{72777851-8307-4BBD-98DC-025BA9F8E254}" type="presOf" srcId="{04E1002C-8DC7-4E73-A042-EB404DB67CF2}" destId="{EA095464-761E-49C4-A94D-BA4CAEDCDE63}" srcOrd="0" destOrd="0" presId="urn:microsoft.com/office/officeart/2005/8/layout/hProcess4"/>
    <dgm:cxn modelId="{82EDF977-D2E7-4C63-AC8F-9A4CDA003059}" type="presOf" srcId="{A1129812-11F7-43AA-8C3E-3A8597B1A415}" destId="{C42C522A-A628-4E77-8524-6C73D164183B}" srcOrd="0" destOrd="0" presId="urn:microsoft.com/office/officeart/2005/8/layout/hProcess4"/>
    <dgm:cxn modelId="{DA132595-AE08-4211-A6C2-A4376F205872}" type="presOf" srcId="{557C93E5-8A11-4F91-928D-534E90BF8008}" destId="{96AAE3F8-85F0-4F31-9AF5-E924C1DB2952}" srcOrd="0" destOrd="0" presId="urn:microsoft.com/office/officeart/2005/8/layout/hProcess4"/>
    <dgm:cxn modelId="{02540DA0-52FC-41C4-B20F-DA9A19E552A8}" srcId="{C2132863-033E-4A17-893F-80E32DE25A89}" destId="{82E5B4D4-AFD7-4FBD-9B00-3311436EAFF6}" srcOrd="0" destOrd="0" parTransId="{4474C9AC-B972-4C88-9C71-7348C62D351C}" sibTransId="{557C93E5-8A11-4F91-928D-534E90BF8008}"/>
    <dgm:cxn modelId="{E199EABC-51FE-448B-AF2C-92CEFB2E15CF}" srcId="{C2132863-033E-4A17-893F-80E32DE25A89}" destId="{04E1002C-8DC7-4E73-A042-EB404DB67CF2}" srcOrd="1" destOrd="0" parTransId="{9541B6D6-521F-476C-BFDF-4BA6AC15814A}" sibTransId="{A1129812-11F7-43AA-8C3E-3A8597B1A415}"/>
    <dgm:cxn modelId="{D5E88BD1-B07B-47BA-8B45-58BB85233B6E}" type="presOf" srcId="{D8A0FEAF-1714-4C09-B20C-283C1B5BA49D}" destId="{CC6A81B4-2340-40A2-92B9-6BCD29C32B2B}" srcOrd="0" destOrd="0" presId="urn:microsoft.com/office/officeart/2005/8/layout/hProcess4"/>
    <dgm:cxn modelId="{FDDCDDE1-1D27-4C19-B88C-1B2D260E0024}" type="presOf" srcId="{C2132863-033E-4A17-893F-80E32DE25A89}" destId="{CC2FCDAC-D1B8-4A9F-ABE9-4493C6FB45D5}" srcOrd="0" destOrd="0" presId="urn:microsoft.com/office/officeart/2005/8/layout/hProcess4"/>
    <dgm:cxn modelId="{3E31B631-03FE-4D06-A4B6-29D207B1ECC0}" type="presParOf" srcId="{CC2FCDAC-D1B8-4A9F-ABE9-4493C6FB45D5}" destId="{E2B5C661-8CBB-4AA2-B757-7FDDD8362C74}" srcOrd="0" destOrd="0" presId="urn:microsoft.com/office/officeart/2005/8/layout/hProcess4"/>
    <dgm:cxn modelId="{929630EB-715F-478A-B2BA-38E379F6487C}" type="presParOf" srcId="{CC2FCDAC-D1B8-4A9F-ABE9-4493C6FB45D5}" destId="{4C5585A8-D5B0-4271-AA20-E8669E44889D}" srcOrd="1" destOrd="0" presId="urn:microsoft.com/office/officeart/2005/8/layout/hProcess4"/>
    <dgm:cxn modelId="{5F7C3CE5-7C19-4E4B-8C6E-A1E92032BAF4}" type="presParOf" srcId="{CC2FCDAC-D1B8-4A9F-ABE9-4493C6FB45D5}" destId="{C25F524D-280C-4CEC-A4CE-6D7B2D3DDCC8}" srcOrd="2" destOrd="0" presId="urn:microsoft.com/office/officeart/2005/8/layout/hProcess4"/>
    <dgm:cxn modelId="{F3490A9B-92AF-4275-9AD3-B9F0B9B6057C}" type="presParOf" srcId="{C25F524D-280C-4CEC-A4CE-6D7B2D3DDCC8}" destId="{90E6B2C9-C42C-4CDC-B9E3-B069924B5507}" srcOrd="0" destOrd="0" presId="urn:microsoft.com/office/officeart/2005/8/layout/hProcess4"/>
    <dgm:cxn modelId="{436B162D-A922-4FCE-8883-693204DB8C20}" type="presParOf" srcId="{90E6B2C9-C42C-4CDC-B9E3-B069924B5507}" destId="{AE87382C-1370-4D11-AF86-AAB33353C99B}" srcOrd="0" destOrd="0" presId="urn:microsoft.com/office/officeart/2005/8/layout/hProcess4"/>
    <dgm:cxn modelId="{4A80DA11-E83A-4B55-BDEE-AB5B9318E60E}" type="presParOf" srcId="{90E6B2C9-C42C-4CDC-B9E3-B069924B5507}" destId="{8AE71C3C-3B2D-4C52-83C6-7E1FD52EE52B}" srcOrd="1" destOrd="0" presId="urn:microsoft.com/office/officeart/2005/8/layout/hProcess4"/>
    <dgm:cxn modelId="{6CA66CFE-AA53-4C82-B35A-91DE33F417B7}" type="presParOf" srcId="{90E6B2C9-C42C-4CDC-B9E3-B069924B5507}" destId="{AE0D3FE4-351C-461B-91E6-0540F11B64D0}" srcOrd="2" destOrd="0" presId="urn:microsoft.com/office/officeart/2005/8/layout/hProcess4"/>
    <dgm:cxn modelId="{47947EEC-66E9-4E19-8B80-4B89DEFBDAC2}" type="presParOf" srcId="{90E6B2C9-C42C-4CDC-B9E3-B069924B5507}" destId="{9D564FE3-1417-4209-853B-E36762EB01AE}" srcOrd="3" destOrd="0" presId="urn:microsoft.com/office/officeart/2005/8/layout/hProcess4"/>
    <dgm:cxn modelId="{E57F0A12-EB7B-4856-BD97-E9CFB91BA433}" type="presParOf" srcId="{90E6B2C9-C42C-4CDC-B9E3-B069924B5507}" destId="{57EA1F53-5258-4F98-BE8F-E1684909BD17}" srcOrd="4" destOrd="0" presId="urn:microsoft.com/office/officeart/2005/8/layout/hProcess4"/>
    <dgm:cxn modelId="{46D1B100-75EE-413C-B005-C3A72AC53B12}" type="presParOf" srcId="{C25F524D-280C-4CEC-A4CE-6D7B2D3DDCC8}" destId="{96AAE3F8-85F0-4F31-9AF5-E924C1DB2952}" srcOrd="1" destOrd="0" presId="urn:microsoft.com/office/officeart/2005/8/layout/hProcess4"/>
    <dgm:cxn modelId="{CB28971A-C465-4743-9C28-DEACD344F4DF}" type="presParOf" srcId="{C25F524D-280C-4CEC-A4CE-6D7B2D3DDCC8}" destId="{0367EF89-488A-4784-890D-DC4F8B757E23}" srcOrd="2" destOrd="0" presId="urn:microsoft.com/office/officeart/2005/8/layout/hProcess4"/>
    <dgm:cxn modelId="{BB908821-1A03-4EE6-A9F4-72F8529F5F27}" type="presParOf" srcId="{0367EF89-488A-4784-890D-DC4F8B757E23}" destId="{9058942C-D158-47F4-BF60-4220F8AE8D8D}" srcOrd="0" destOrd="0" presId="urn:microsoft.com/office/officeart/2005/8/layout/hProcess4"/>
    <dgm:cxn modelId="{61427287-7677-468E-8AFA-39A7855965F6}" type="presParOf" srcId="{0367EF89-488A-4784-890D-DC4F8B757E23}" destId="{3B9E9786-4042-4B32-BDE9-B24C31C45492}" srcOrd="1" destOrd="0" presId="urn:microsoft.com/office/officeart/2005/8/layout/hProcess4"/>
    <dgm:cxn modelId="{792EC51E-2056-4B92-A113-0DD4A3A0193B}" type="presParOf" srcId="{0367EF89-488A-4784-890D-DC4F8B757E23}" destId="{5E3928CD-0CAD-4D7B-AFE1-D9B97D0D4C97}" srcOrd="2" destOrd="0" presId="urn:microsoft.com/office/officeart/2005/8/layout/hProcess4"/>
    <dgm:cxn modelId="{3C489F0E-A72C-4BF2-A184-D7A5B9D47A62}" type="presParOf" srcId="{0367EF89-488A-4784-890D-DC4F8B757E23}" destId="{EA095464-761E-49C4-A94D-BA4CAEDCDE63}" srcOrd="3" destOrd="0" presId="urn:microsoft.com/office/officeart/2005/8/layout/hProcess4"/>
    <dgm:cxn modelId="{5C91AF11-922C-4D1C-BF03-532F0AE8EC2C}" type="presParOf" srcId="{0367EF89-488A-4784-890D-DC4F8B757E23}" destId="{DCE1C353-D4CF-4B84-B884-F719B8A43878}" srcOrd="4" destOrd="0" presId="urn:microsoft.com/office/officeart/2005/8/layout/hProcess4"/>
    <dgm:cxn modelId="{61280650-D007-432F-AC7B-5C3E72576A16}" type="presParOf" srcId="{C25F524D-280C-4CEC-A4CE-6D7B2D3DDCC8}" destId="{C42C522A-A628-4E77-8524-6C73D164183B}" srcOrd="3" destOrd="0" presId="urn:microsoft.com/office/officeart/2005/8/layout/hProcess4"/>
    <dgm:cxn modelId="{04CD691B-438F-4C0A-A424-5536036FF040}" type="presParOf" srcId="{C25F524D-280C-4CEC-A4CE-6D7B2D3DDCC8}" destId="{7C880164-A993-465A-911A-F11B61CE86F6}" srcOrd="4" destOrd="0" presId="urn:microsoft.com/office/officeart/2005/8/layout/hProcess4"/>
    <dgm:cxn modelId="{F6BB8D61-6CF7-41AB-AFDA-A6143CD074AE}" type="presParOf" srcId="{7C880164-A993-465A-911A-F11B61CE86F6}" destId="{F96FF4AC-0BD3-4220-933A-06EF6C1CD772}" srcOrd="0" destOrd="0" presId="urn:microsoft.com/office/officeart/2005/8/layout/hProcess4"/>
    <dgm:cxn modelId="{A4084802-2A2A-47BE-99D5-29C7A2D99C41}" type="presParOf" srcId="{7C880164-A993-465A-911A-F11B61CE86F6}" destId="{581FD1A1-9B53-444A-8ED1-F65595EA0956}" srcOrd="1" destOrd="0" presId="urn:microsoft.com/office/officeart/2005/8/layout/hProcess4"/>
    <dgm:cxn modelId="{BA54B4B3-7619-4D23-AED7-B9F76EA78C95}" type="presParOf" srcId="{7C880164-A993-465A-911A-F11B61CE86F6}" destId="{A619A935-0B3B-4A47-9DED-C8E9EB7669AD}" srcOrd="2" destOrd="0" presId="urn:microsoft.com/office/officeart/2005/8/layout/hProcess4"/>
    <dgm:cxn modelId="{139DD358-DB0A-4397-ADAE-B565C4CB4AE6}" type="presParOf" srcId="{7C880164-A993-465A-911A-F11B61CE86F6}" destId="{CC6A81B4-2340-40A2-92B9-6BCD29C32B2B}" srcOrd="3" destOrd="0" presId="urn:microsoft.com/office/officeart/2005/8/layout/hProcess4"/>
    <dgm:cxn modelId="{9646B26D-42BA-4F38-8755-E36929648FC5}" type="presParOf" srcId="{7C880164-A993-465A-911A-F11B61CE86F6}" destId="{FC90D9C8-4FE8-4BB7-AD92-73A8D60D61D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016918-45DA-4211-80DF-20BFCC1A3C5C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767BEC-26D9-4DBA-B122-9B56AAD0AD08}">
      <dgm:prSet phldrT="[文本]" custT="1"/>
      <dgm:spPr/>
      <dgm:t>
        <a:bodyPr/>
        <a:lstStyle/>
        <a:p>
          <a:r>
            <a:rPr lang="zh-CN" altLang="en-US" sz="1200"/>
            <a:t>确定何时调用</a:t>
          </a:r>
          <a:r>
            <a:rPr lang="en-US" altLang="zh-CN" sz="1200"/>
            <a:t>garbage_collect()</a:t>
          </a:r>
          <a:endParaRPr lang="zh-CN" altLang="en-US" sz="1200" dirty="0"/>
        </a:p>
      </dgm:t>
    </dgm:pt>
    <dgm:pt modelId="{62A50859-4DDD-4786-9D96-530FF0DC1374}" type="parTrans" cxnId="{E4154157-10AC-47F5-9398-B051C7934C94}">
      <dgm:prSet/>
      <dgm:spPr/>
      <dgm:t>
        <a:bodyPr/>
        <a:lstStyle/>
        <a:p>
          <a:endParaRPr lang="zh-CN" altLang="en-US" sz="1200"/>
        </a:p>
      </dgm:t>
    </dgm:pt>
    <dgm:pt modelId="{C5EE7EE7-42C6-49EF-AF12-5154A3BE5AF0}" type="sibTrans" cxnId="{E4154157-10AC-47F5-9398-B051C7934C94}">
      <dgm:prSet custT="1"/>
      <dgm:spPr/>
      <dgm:t>
        <a:bodyPr/>
        <a:lstStyle/>
        <a:p>
          <a:endParaRPr lang="zh-CN" altLang="en-US" sz="1200"/>
        </a:p>
      </dgm:t>
    </dgm:pt>
    <dgm:pt modelId="{91EE8F1D-5D1A-4473-864E-D46A0BF67C7E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zh-CN" altLang="en-US" sz="1200" dirty="0"/>
            <a:t>从栈、寄存器、</a:t>
          </a:r>
          <a:r>
            <a:rPr lang="en-US" altLang="zh-CN" sz="1200" dirty="0"/>
            <a:t>(</a:t>
          </a:r>
          <a:r>
            <a:rPr lang="zh-CN" altLang="en-US" sz="1200" dirty="0"/>
            <a:t>全局变量</a:t>
          </a:r>
          <a:r>
            <a:rPr lang="en-US" altLang="zh-CN" sz="1200" dirty="0"/>
            <a:t>)</a:t>
          </a:r>
          <a:r>
            <a:rPr lang="zh-CN" altLang="en-US" sz="1200" dirty="0"/>
            <a:t>中寻找</a:t>
          </a:r>
          <a:r>
            <a:rPr lang="en-US" altLang="zh-CN" sz="1200" dirty="0"/>
            <a:t>Root</a:t>
          </a:r>
          <a:endParaRPr lang="zh-CN" altLang="en-US" sz="1200" dirty="0"/>
        </a:p>
      </dgm:t>
    </dgm:pt>
    <dgm:pt modelId="{39AA0B91-6407-4569-9290-2D1C22DB0A38}" type="parTrans" cxnId="{D7B27822-1B03-4AD4-8763-CB0E259AFD8D}">
      <dgm:prSet/>
      <dgm:spPr/>
      <dgm:t>
        <a:bodyPr/>
        <a:lstStyle/>
        <a:p>
          <a:endParaRPr lang="zh-CN" altLang="en-US" sz="1200"/>
        </a:p>
      </dgm:t>
    </dgm:pt>
    <dgm:pt modelId="{85E8443D-3613-4CFF-B5A5-57FF8FE7964B}" type="sibTrans" cxnId="{D7B27822-1B03-4AD4-8763-CB0E259AFD8D}">
      <dgm:prSet custT="1"/>
      <dgm:spPr/>
      <dgm:t>
        <a:bodyPr/>
        <a:lstStyle/>
        <a:p>
          <a:endParaRPr lang="zh-CN" altLang="en-US" sz="1200"/>
        </a:p>
      </dgm:t>
    </dgm:pt>
    <dgm:pt modelId="{33CE7CFD-7DBA-4671-BE4D-9ACD476FB98A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200"/>
            <a:t>Mark</a:t>
          </a:r>
          <a:r>
            <a:rPr lang="zh-CN" altLang="en-US" sz="1200"/>
            <a:t>通过</a:t>
          </a:r>
          <a:r>
            <a:rPr lang="en-US" altLang="zh-CN" sz="1200"/>
            <a:t>Root</a:t>
          </a:r>
          <a:r>
            <a:rPr lang="zh-CN" altLang="en-US" sz="1200"/>
            <a:t>能够到达</a:t>
          </a:r>
          <a:r>
            <a:rPr lang="en-US" altLang="zh-CN" sz="1200"/>
            <a:t>Heap</a:t>
          </a:r>
          <a:r>
            <a:rPr lang="zh-CN" altLang="en-US" sz="1200"/>
            <a:t>的节点</a:t>
          </a:r>
          <a:endParaRPr lang="zh-CN" altLang="en-US" sz="1200" dirty="0"/>
        </a:p>
      </dgm:t>
    </dgm:pt>
    <dgm:pt modelId="{FEE801AC-9FD2-4CBC-BB4E-CA446D83B480}" type="parTrans" cxnId="{7CD968F4-476F-437D-8392-BB644D6C5330}">
      <dgm:prSet/>
      <dgm:spPr/>
      <dgm:t>
        <a:bodyPr/>
        <a:lstStyle/>
        <a:p>
          <a:endParaRPr lang="zh-CN" altLang="en-US" sz="1200"/>
        </a:p>
      </dgm:t>
    </dgm:pt>
    <dgm:pt modelId="{2EDF1947-9768-42FF-AACD-80B56A99D63F}" type="sibTrans" cxnId="{7CD968F4-476F-437D-8392-BB644D6C5330}">
      <dgm:prSet custT="1"/>
      <dgm:spPr/>
      <dgm:t>
        <a:bodyPr/>
        <a:lstStyle/>
        <a:p>
          <a:endParaRPr lang="zh-CN" altLang="en-US" sz="1200"/>
        </a:p>
      </dgm:t>
    </dgm:pt>
    <dgm:pt modelId="{86F845E2-0B16-410F-9C8C-0ECD8E17A2BD}">
      <dgm:prSet phldrT="[文本]" custT="1"/>
      <dgm:spPr/>
      <dgm:t>
        <a:bodyPr/>
        <a:lstStyle/>
        <a:p>
          <a:pPr>
            <a:buFontTx/>
            <a:buNone/>
          </a:pPr>
          <a:r>
            <a:rPr lang="en-US" altLang="zh-CN" sz="1200"/>
            <a:t>Sweep</a:t>
          </a:r>
          <a:r>
            <a:rPr lang="zh-CN" altLang="en-US" sz="1200"/>
            <a:t>所有未标记的节点</a:t>
          </a:r>
          <a:endParaRPr lang="zh-CN" altLang="en-US" sz="1200" dirty="0"/>
        </a:p>
      </dgm:t>
    </dgm:pt>
    <dgm:pt modelId="{88496290-C567-4B45-A37B-9F611BC2BC60}" type="par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E76D7EA2-2476-4C23-84E8-E8A090EBAFBC}" type="sib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4FD9FFF3-6CF1-466A-A9CD-74EB48D98C3B}" type="pres">
      <dgm:prSet presAssocID="{53016918-45DA-4211-80DF-20BFCC1A3C5C}" presName="linearFlow" presStyleCnt="0">
        <dgm:presLayoutVars>
          <dgm:resizeHandles val="exact"/>
        </dgm:presLayoutVars>
      </dgm:prSet>
      <dgm:spPr/>
    </dgm:pt>
    <dgm:pt modelId="{BD81F0FF-32E2-4332-AA2B-2CB2A29156A4}" type="pres">
      <dgm:prSet presAssocID="{28767BEC-26D9-4DBA-B122-9B56AAD0AD08}" presName="node" presStyleLbl="node1" presStyleIdx="0" presStyleCnt="4">
        <dgm:presLayoutVars>
          <dgm:bulletEnabled val="1"/>
        </dgm:presLayoutVars>
      </dgm:prSet>
      <dgm:spPr/>
    </dgm:pt>
    <dgm:pt modelId="{B6651D33-1032-47E2-9A8F-83D8FF79F317}" type="pres">
      <dgm:prSet presAssocID="{C5EE7EE7-42C6-49EF-AF12-5154A3BE5AF0}" presName="sibTrans" presStyleLbl="sibTrans2D1" presStyleIdx="0" presStyleCnt="3"/>
      <dgm:spPr/>
    </dgm:pt>
    <dgm:pt modelId="{83096408-D7BA-4A95-8D19-F41C96F84DD1}" type="pres">
      <dgm:prSet presAssocID="{C5EE7EE7-42C6-49EF-AF12-5154A3BE5AF0}" presName="connectorText" presStyleLbl="sibTrans2D1" presStyleIdx="0" presStyleCnt="3"/>
      <dgm:spPr/>
    </dgm:pt>
    <dgm:pt modelId="{42027E4F-E77B-4AA7-9E86-4D51CA30EDE0}" type="pres">
      <dgm:prSet presAssocID="{91EE8F1D-5D1A-4473-864E-D46A0BF67C7E}" presName="node" presStyleLbl="node1" presStyleIdx="1" presStyleCnt="4">
        <dgm:presLayoutVars>
          <dgm:bulletEnabled val="1"/>
        </dgm:presLayoutVars>
      </dgm:prSet>
      <dgm:spPr/>
    </dgm:pt>
    <dgm:pt modelId="{471D8B20-E524-45D8-8162-7529CBE1E44A}" type="pres">
      <dgm:prSet presAssocID="{85E8443D-3613-4CFF-B5A5-57FF8FE7964B}" presName="sibTrans" presStyleLbl="sibTrans2D1" presStyleIdx="1" presStyleCnt="3"/>
      <dgm:spPr/>
    </dgm:pt>
    <dgm:pt modelId="{069C52F8-177B-4CE9-9B27-A39D7D70F722}" type="pres">
      <dgm:prSet presAssocID="{85E8443D-3613-4CFF-B5A5-57FF8FE7964B}" presName="connectorText" presStyleLbl="sibTrans2D1" presStyleIdx="1" presStyleCnt="3"/>
      <dgm:spPr/>
    </dgm:pt>
    <dgm:pt modelId="{57DD6E05-B4C5-4DB7-AE4A-E905D3E60B24}" type="pres">
      <dgm:prSet presAssocID="{33CE7CFD-7DBA-4671-BE4D-9ACD476FB98A}" presName="node" presStyleLbl="node1" presStyleIdx="2" presStyleCnt="4">
        <dgm:presLayoutVars>
          <dgm:bulletEnabled val="1"/>
        </dgm:presLayoutVars>
      </dgm:prSet>
      <dgm:spPr/>
    </dgm:pt>
    <dgm:pt modelId="{6E54B969-892C-4F21-AE53-6A5FEB0A245C}" type="pres">
      <dgm:prSet presAssocID="{2EDF1947-9768-42FF-AACD-80B56A99D63F}" presName="sibTrans" presStyleLbl="sibTrans2D1" presStyleIdx="2" presStyleCnt="3"/>
      <dgm:spPr/>
    </dgm:pt>
    <dgm:pt modelId="{1ABC0C8A-7613-4524-9010-1B5E3BDCA2F5}" type="pres">
      <dgm:prSet presAssocID="{2EDF1947-9768-42FF-AACD-80B56A99D63F}" presName="connectorText" presStyleLbl="sibTrans2D1" presStyleIdx="2" presStyleCnt="3"/>
      <dgm:spPr/>
    </dgm:pt>
    <dgm:pt modelId="{8318F98F-BFFB-479B-B6BE-BF2968EDFE5B}" type="pres">
      <dgm:prSet presAssocID="{86F845E2-0B16-410F-9C8C-0ECD8E17A2BD}" presName="node" presStyleLbl="node1" presStyleIdx="3" presStyleCnt="4">
        <dgm:presLayoutVars>
          <dgm:bulletEnabled val="1"/>
        </dgm:presLayoutVars>
      </dgm:prSet>
      <dgm:spPr/>
    </dgm:pt>
  </dgm:ptLst>
  <dgm:cxnLst>
    <dgm:cxn modelId="{9A41930F-915C-4994-A359-3F5831EDF2B8}" type="presOf" srcId="{C5EE7EE7-42C6-49EF-AF12-5154A3BE5AF0}" destId="{B6651D33-1032-47E2-9A8F-83D8FF79F317}" srcOrd="0" destOrd="0" presId="urn:microsoft.com/office/officeart/2005/8/layout/process2"/>
    <dgm:cxn modelId="{BE836B17-BB94-435F-A1FC-73DE2813127E}" type="presOf" srcId="{85E8443D-3613-4CFF-B5A5-57FF8FE7964B}" destId="{069C52F8-177B-4CE9-9B27-A39D7D70F722}" srcOrd="1" destOrd="0" presId="urn:microsoft.com/office/officeart/2005/8/layout/process2"/>
    <dgm:cxn modelId="{D7B27822-1B03-4AD4-8763-CB0E259AFD8D}" srcId="{53016918-45DA-4211-80DF-20BFCC1A3C5C}" destId="{91EE8F1D-5D1A-4473-864E-D46A0BF67C7E}" srcOrd="1" destOrd="0" parTransId="{39AA0B91-6407-4569-9290-2D1C22DB0A38}" sibTransId="{85E8443D-3613-4CFF-B5A5-57FF8FE7964B}"/>
    <dgm:cxn modelId="{804CC332-7A59-4944-8E42-BD441A361C70}" type="presOf" srcId="{2EDF1947-9768-42FF-AACD-80B56A99D63F}" destId="{1ABC0C8A-7613-4524-9010-1B5E3BDCA2F5}" srcOrd="1" destOrd="0" presId="urn:microsoft.com/office/officeart/2005/8/layout/process2"/>
    <dgm:cxn modelId="{0F933B3E-C043-4F55-863B-A8C96EE0AA4E}" type="presOf" srcId="{86F845E2-0B16-410F-9C8C-0ECD8E17A2BD}" destId="{8318F98F-BFFB-479B-B6BE-BF2968EDFE5B}" srcOrd="0" destOrd="0" presId="urn:microsoft.com/office/officeart/2005/8/layout/process2"/>
    <dgm:cxn modelId="{75893953-B175-402A-8944-A0912EA26E8B}" srcId="{53016918-45DA-4211-80DF-20BFCC1A3C5C}" destId="{86F845E2-0B16-410F-9C8C-0ECD8E17A2BD}" srcOrd="3" destOrd="0" parTransId="{88496290-C567-4B45-A37B-9F611BC2BC60}" sibTransId="{E76D7EA2-2476-4C23-84E8-E8A090EBAFBC}"/>
    <dgm:cxn modelId="{E4154157-10AC-47F5-9398-B051C7934C94}" srcId="{53016918-45DA-4211-80DF-20BFCC1A3C5C}" destId="{28767BEC-26D9-4DBA-B122-9B56AAD0AD08}" srcOrd="0" destOrd="0" parTransId="{62A50859-4DDD-4786-9D96-530FF0DC1374}" sibTransId="{C5EE7EE7-42C6-49EF-AF12-5154A3BE5AF0}"/>
    <dgm:cxn modelId="{16F3E77F-ADF0-42A8-B814-07067D4C5FFF}" type="presOf" srcId="{85E8443D-3613-4CFF-B5A5-57FF8FE7964B}" destId="{471D8B20-E524-45D8-8162-7529CBE1E44A}" srcOrd="0" destOrd="0" presId="urn:microsoft.com/office/officeart/2005/8/layout/process2"/>
    <dgm:cxn modelId="{FAEDD989-306C-4928-A011-62D1DB38172E}" type="presOf" srcId="{53016918-45DA-4211-80DF-20BFCC1A3C5C}" destId="{4FD9FFF3-6CF1-466A-A9CD-74EB48D98C3B}" srcOrd="0" destOrd="0" presId="urn:microsoft.com/office/officeart/2005/8/layout/process2"/>
    <dgm:cxn modelId="{082E2F9C-E374-4E3A-8BE5-ED3586BA9CBC}" type="presOf" srcId="{28767BEC-26D9-4DBA-B122-9B56AAD0AD08}" destId="{BD81F0FF-32E2-4332-AA2B-2CB2A29156A4}" srcOrd="0" destOrd="0" presId="urn:microsoft.com/office/officeart/2005/8/layout/process2"/>
    <dgm:cxn modelId="{916757B8-BA39-40EA-92FE-BBCBB3185038}" type="presOf" srcId="{C5EE7EE7-42C6-49EF-AF12-5154A3BE5AF0}" destId="{83096408-D7BA-4A95-8D19-F41C96F84DD1}" srcOrd="1" destOrd="0" presId="urn:microsoft.com/office/officeart/2005/8/layout/process2"/>
    <dgm:cxn modelId="{0BF75AB8-6CD4-4D51-A1E9-0F4EEC1F9980}" type="presOf" srcId="{33CE7CFD-7DBA-4671-BE4D-9ACD476FB98A}" destId="{57DD6E05-B4C5-4DB7-AE4A-E905D3E60B24}" srcOrd="0" destOrd="0" presId="urn:microsoft.com/office/officeart/2005/8/layout/process2"/>
    <dgm:cxn modelId="{BAD40CD7-3C7A-4E09-92B5-35DA565477F2}" type="presOf" srcId="{2EDF1947-9768-42FF-AACD-80B56A99D63F}" destId="{6E54B969-892C-4F21-AE53-6A5FEB0A245C}" srcOrd="0" destOrd="0" presId="urn:microsoft.com/office/officeart/2005/8/layout/process2"/>
    <dgm:cxn modelId="{82A7A2F1-E8EF-4304-9CB7-63CC6983C617}" type="presOf" srcId="{91EE8F1D-5D1A-4473-864E-D46A0BF67C7E}" destId="{42027E4F-E77B-4AA7-9E86-4D51CA30EDE0}" srcOrd="0" destOrd="0" presId="urn:microsoft.com/office/officeart/2005/8/layout/process2"/>
    <dgm:cxn modelId="{7CD968F4-476F-437D-8392-BB644D6C5330}" srcId="{53016918-45DA-4211-80DF-20BFCC1A3C5C}" destId="{33CE7CFD-7DBA-4671-BE4D-9ACD476FB98A}" srcOrd="2" destOrd="0" parTransId="{FEE801AC-9FD2-4CBC-BB4E-CA446D83B480}" sibTransId="{2EDF1947-9768-42FF-AACD-80B56A99D63F}"/>
    <dgm:cxn modelId="{5F291FAE-138D-4613-9597-BBC8DEC0F478}" type="presParOf" srcId="{4FD9FFF3-6CF1-466A-A9CD-74EB48D98C3B}" destId="{BD81F0FF-32E2-4332-AA2B-2CB2A29156A4}" srcOrd="0" destOrd="0" presId="urn:microsoft.com/office/officeart/2005/8/layout/process2"/>
    <dgm:cxn modelId="{3FF536AE-A32D-4B53-9845-CEBE6E8D1F13}" type="presParOf" srcId="{4FD9FFF3-6CF1-466A-A9CD-74EB48D98C3B}" destId="{B6651D33-1032-47E2-9A8F-83D8FF79F317}" srcOrd="1" destOrd="0" presId="urn:microsoft.com/office/officeart/2005/8/layout/process2"/>
    <dgm:cxn modelId="{4EB6E821-8378-45E8-8886-F9CDAB2EF25A}" type="presParOf" srcId="{B6651D33-1032-47E2-9A8F-83D8FF79F317}" destId="{83096408-D7BA-4A95-8D19-F41C96F84DD1}" srcOrd="0" destOrd="0" presId="urn:microsoft.com/office/officeart/2005/8/layout/process2"/>
    <dgm:cxn modelId="{942C485C-2B55-4C06-8ACE-3714143FE522}" type="presParOf" srcId="{4FD9FFF3-6CF1-466A-A9CD-74EB48D98C3B}" destId="{42027E4F-E77B-4AA7-9E86-4D51CA30EDE0}" srcOrd="2" destOrd="0" presId="urn:microsoft.com/office/officeart/2005/8/layout/process2"/>
    <dgm:cxn modelId="{647C998E-0176-4804-9505-53F4669904C4}" type="presParOf" srcId="{4FD9FFF3-6CF1-466A-A9CD-74EB48D98C3B}" destId="{471D8B20-E524-45D8-8162-7529CBE1E44A}" srcOrd="3" destOrd="0" presId="urn:microsoft.com/office/officeart/2005/8/layout/process2"/>
    <dgm:cxn modelId="{2CC80AFE-39C0-4FC8-A36F-8F6B9E9E6951}" type="presParOf" srcId="{471D8B20-E524-45D8-8162-7529CBE1E44A}" destId="{069C52F8-177B-4CE9-9B27-A39D7D70F722}" srcOrd="0" destOrd="0" presId="urn:microsoft.com/office/officeart/2005/8/layout/process2"/>
    <dgm:cxn modelId="{FCCCB723-E546-496A-8575-A6AD68BD0CFB}" type="presParOf" srcId="{4FD9FFF3-6CF1-466A-A9CD-74EB48D98C3B}" destId="{57DD6E05-B4C5-4DB7-AE4A-E905D3E60B24}" srcOrd="4" destOrd="0" presId="urn:microsoft.com/office/officeart/2005/8/layout/process2"/>
    <dgm:cxn modelId="{308093F1-C3E1-4310-882A-2282DD0F286D}" type="presParOf" srcId="{4FD9FFF3-6CF1-466A-A9CD-74EB48D98C3B}" destId="{6E54B969-892C-4F21-AE53-6A5FEB0A245C}" srcOrd="5" destOrd="0" presId="urn:microsoft.com/office/officeart/2005/8/layout/process2"/>
    <dgm:cxn modelId="{254CCD89-DF57-4178-A6B2-31529DB415E4}" type="presParOf" srcId="{6E54B969-892C-4F21-AE53-6A5FEB0A245C}" destId="{1ABC0C8A-7613-4524-9010-1B5E3BDCA2F5}" srcOrd="0" destOrd="0" presId="urn:microsoft.com/office/officeart/2005/8/layout/process2"/>
    <dgm:cxn modelId="{4EC402EB-D05E-4EA2-B075-1AF7F9534CC5}" type="presParOf" srcId="{4FD9FFF3-6CF1-466A-A9CD-74EB48D98C3B}" destId="{8318F98F-BFFB-479B-B6BE-BF2968EDFE5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3016918-45DA-4211-80DF-20BFCC1A3C5C}" type="doc">
      <dgm:prSet loTypeId="urn:microsoft.com/office/officeart/2005/8/layout/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767BEC-26D9-4DBA-B122-9B56AAD0AD08}">
      <dgm:prSet phldrT="[文本]" custT="1"/>
      <dgm:spPr/>
      <dgm:t>
        <a:bodyPr/>
        <a:lstStyle/>
        <a:p>
          <a:r>
            <a:rPr lang="zh-CN" altLang="en-US" sz="1200"/>
            <a:t>确定何时调用</a:t>
          </a:r>
          <a:r>
            <a:rPr lang="en-US" altLang="zh-CN" sz="1200"/>
            <a:t>garbage_collect()</a:t>
          </a:r>
          <a:endParaRPr lang="zh-CN" altLang="en-US" sz="1200" dirty="0"/>
        </a:p>
      </dgm:t>
    </dgm:pt>
    <dgm:pt modelId="{62A50859-4DDD-4786-9D96-530FF0DC1374}" type="parTrans" cxnId="{E4154157-10AC-47F5-9398-B051C7934C94}">
      <dgm:prSet/>
      <dgm:spPr/>
      <dgm:t>
        <a:bodyPr/>
        <a:lstStyle/>
        <a:p>
          <a:endParaRPr lang="zh-CN" altLang="en-US" sz="1200"/>
        </a:p>
      </dgm:t>
    </dgm:pt>
    <dgm:pt modelId="{C5EE7EE7-42C6-49EF-AF12-5154A3BE5AF0}" type="sibTrans" cxnId="{E4154157-10AC-47F5-9398-B051C7934C94}">
      <dgm:prSet custT="1"/>
      <dgm:spPr/>
      <dgm:t>
        <a:bodyPr/>
        <a:lstStyle/>
        <a:p>
          <a:endParaRPr lang="zh-CN" altLang="en-US" sz="1200"/>
        </a:p>
      </dgm:t>
    </dgm:pt>
    <dgm:pt modelId="{91EE8F1D-5D1A-4473-864E-D46A0BF67C7E}">
      <dgm:prSet phldrT="[文本]" custT="1"/>
      <dgm:spPr/>
      <dgm:t>
        <a:bodyPr/>
        <a:lstStyle/>
        <a:p>
          <a:r>
            <a:rPr lang="zh-CN" altLang="en-US" sz="1200" dirty="0"/>
            <a:t>从栈、寄存器、</a:t>
          </a:r>
          <a:r>
            <a:rPr lang="en-US" altLang="zh-CN" sz="1200" dirty="0"/>
            <a:t>(</a:t>
          </a:r>
          <a:r>
            <a:rPr lang="zh-CN" altLang="en-US" sz="1200" dirty="0"/>
            <a:t>全局变量</a:t>
          </a:r>
          <a:r>
            <a:rPr lang="en-US" altLang="zh-CN" sz="1200" dirty="0"/>
            <a:t>)</a:t>
          </a:r>
          <a:r>
            <a:rPr lang="zh-CN" altLang="en-US" sz="1200" dirty="0"/>
            <a:t>中寻找</a:t>
          </a:r>
          <a:r>
            <a:rPr lang="en-US" altLang="zh-CN" sz="1200" dirty="0"/>
            <a:t>Root</a:t>
          </a:r>
          <a:endParaRPr lang="zh-CN" altLang="en-US" sz="1200" dirty="0"/>
        </a:p>
      </dgm:t>
    </dgm:pt>
    <dgm:pt modelId="{39AA0B91-6407-4569-9290-2D1C22DB0A38}" type="parTrans" cxnId="{D7B27822-1B03-4AD4-8763-CB0E259AFD8D}">
      <dgm:prSet/>
      <dgm:spPr/>
      <dgm:t>
        <a:bodyPr/>
        <a:lstStyle/>
        <a:p>
          <a:endParaRPr lang="zh-CN" altLang="en-US" sz="1200"/>
        </a:p>
      </dgm:t>
    </dgm:pt>
    <dgm:pt modelId="{85E8443D-3613-4CFF-B5A5-57FF8FE7964B}" type="sibTrans" cxnId="{D7B27822-1B03-4AD4-8763-CB0E259AFD8D}">
      <dgm:prSet custT="1"/>
      <dgm:spPr/>
      <dgm:t>
        <a:bodyPr/>
        <a:lstStyle/>
        <a:p>
          <a:endParaRPr lang="zh-CN" altLang="en-US" sz="1200"/>
        </a:p>
      </dgm:t>
    </dgm:pt>
    <dgm:pt modelId="{33CE7CFD-7DBA-4671-BE4D-9ACD476FB98A}">
      <dgm:prSet phldrT="[文本]" custT="1"/>
      <dgm:spPr/>
      <dgm:t>
        <a:bodyPr/>
        <a:lstStyle/>
        <a:p>
          <a:r>
            <a:rPr lang="en-US" altLang="zh-CN" sz="1200"/>
            <a:t>Mark</a:t>
          </a:r>
          <a:r>
            <a:rPr lang="zh-CN" altLang="en-US" sz="1200"/>
            <a:t>通过</a:t>
          </a:r>
          <a:r>
            <a:rPr lang="en-US" altLang="zh-CN" sz="1200"/>
            <a:t>Root</a:t>
          </a:r>
          <a:r>
            <a:rPr lang="zh-CN" altLang="en-US" sz="1200"/>
            <a:t>能够到达</a:t>
          </a:r>
          <a:r>
            <a:rPr lang="en-US" altLang="zh-CN" sz="1200"/>
            <a:t>Heap</a:t>
          </a:r>
          <a:r>
            <a:rPr lang="zh-CN" altLang="en-US" sz="1200"/>
            <a:t>的节点</a:t>
          </a:r>
          <a:endParaRPr lang="zh-CN" altLang="en-US" sz="1200" dirty="0"/>
        </a:p>
      </dgm:t>
    </dgm:pt>
    <dgm:pt modelId="{FEE801AC-9FD2-4CBC-BB4E-CA446D83B480}" type="parTrans" cxnId="{7CD968F4-476F-437D-8392-BB644D6C5330}">
      <dgm:prSet/>
      <dgm:spPr/>
      <dgm:t>
        <a:bodyPr/>
        <a:lstStyle/>
        <a:p>
          <a:endParaRPr lang="zh-CN" altLang="en-US" sz="1200"/>
        </a:p>
      </dgm:t>
    </dgm:pt>
    <dgm:pt modelId="{2EDF1947-9768-42FF-AACD-80B56A99D63F}" type="sibTrans" cxnId="{7CD968F4-476F-437D-8392-BB644D6C5330}">
      <dgm:prSet custT="1"/>
      <dgm:spPr/>
      <dgm:t>
        <a:bodyPr/>
        <a:lstStyle/>
        <a:p>
          <a:endParaRPr lang="zh-CN" altLang="en-US" sz="1200"/>
        </a:p>
      </dgm:t>
    </dgm:pt>
    <dgm:pt modelId="{86F845E2-0B16-410F-9C8C-0ECD8E17A2BD}">
      <dgm:prSet phldrT="[文本]" custT="1"/>
      <dgm:spPr>
        <a:solidFill>
          <a:schemeClr val="accent2"/>
        </a:solidFill>
      </dgm:spPr>
      <dgm:t>
        <a:bodyPr/>
        <a:lstStyle/>
        <a:p>
          <a:pPr>
            <a:buFontTx/>
            <a:buNone/>
          </a:pPr>
          <a:r>
            <a:rPr lang="en-US" altLang="zh-CN" sz="1200" dirty="0"/>
            <a:t>Sweep</a:t>
          </a:r>
          <a:r>
            <a:rPr lang="zh-CN" altLang="en-US" sz="1200" dirty="0"/>
            <a:t>所有未标记的节点</a:t>
          </a:r>
        </a:p>
      </dgm:t>
    </dgm:pt>
    <dgm:pt modelId="{88496290-C567-4B45-A37B-9F611BC2BC60}" type="par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E76D7EA2-2476-4C23-84E8-E8A090EBAFBC}" type="sibTrans" cxnId="{75893953-B175-402A-8944-A0912EA26E8B}">
      <dgm:prSet/>
      <dgm:spPr/>
      <dgm:t>
        <a:bodyPr/>
        <a:lstStyle/>
        <a:p>
          <a:endParaRPr lang="zh-CN" altLang="en-US" sz="1200"/>
        </a:p>
      </dgm:t>
    </dgm:pt>
    <dgm:pt modelId="{4FD9FFF3-6CF1-466A-A9CD-74EB48D98C3B}" type="pres">
      <dgm:prSet presAssocID="{53016918-45DA-4211-80DF-20BFCC1A3C5C}" presName="linearFlow" presStyleCnt="0">
        <dgm:presLayoutVars>
          <dgm:resizeHandles val="exact"/>
        </dgm:presLayoutVars>
      </dgm:prSet>
      <dgm:spPr/>
    </dgm:pt>
    <dgm:pt modelId="{BD81F0FF-32E2-4332-AA2B-2CB2A29156A4}" type="pres">
      <dgm:prSet presAssocID="{28767BEC-26D9-4DBA-B122-9B56AAD0AD08}" presName="node" presStyleLbl="node1" presStyleIdx="0" presStyleCnt="4">
        <dgm:presLayoutVars>
          <dgm:bulletEnabled val="1"/>
        </dgm:presLayoutVars>
      </dgm:prSet>
      <dgm:spPr/>
    </dgm:pt>
    <dgm:pt modelId="{B6651D33-1032-47E2-9A8F-83D8FF79F317}" type="pres">
      <dgm:prSet presAssocID="{C5EE7EE7-42C6-49EF-AF12-5154A3BE5AF0}" presName="sibTrans" presStyleLbl="sibTrans2D1" presStyleIdx="0" presStyleCnt="3"/>
      <dgm:spPr/>
    </dgm:pt>
    <dgm:pt modelId="{83096408-D7BA-4A95-8D19-F41C96F84DD1}" type="pres">
      <dgm:prSet presAssocID="{C5EE7EE7-42C6-49EF-AF12-5154A3BE5AF0}" presName="connectorText" presStyleLbl="sibTrans2D1" presStyleIdx="0" presStyleCnt="3"/>
      <dgm:spPr/>
    </dgm:pt>
    <dgm:pt modelId="{42027E4F-E77B-4AA7-9E86-4D51CA30EDE0}" type="pres">
      <dgm:prSet presAssocID="{91EE8F1D-5D1A-4473-864E-D46A0BF67C7E}" presName="node" presStyleLbl="node1" presStyleIdx="1" presStyleCnt="4">
        <dgm:presLayoutVars>
          <dgm:bulletEnabled val="1"/>
        </dgm:presLayoutVars>
      </dgm:prSet>
      <dgm:spPr/>
    </dgm:pt>
    <dgm:pt modelId="{471D8B20-E524-45D8-8162-7529CBE1E44A}" type="pres">
      <dgm:prSet presAssocID="{85E8443D-3613-4CFF-B5A5-57FF8FE7964B}" presName="sibTrans" presStyleLbl="sibTrans2D1" presStyleIdx="1" presStyleCnt="3"/>
      <dgm:spPr/>
    </dgm:pt>
    <dgm:pt modelId="{069C52F8-177B-4CE9-9B27-A39D7D70F722}" type="pres">
      <dgm:prSet presAssocID="{85E8443D-3613-4CFF-B5A5-57FF8FE7964B}" presName="connectorText" presStyleLbl="sibTrans2D1" presStyleIdx="1" presStyleCnt="3"/>
      <dgm:spPr/>
    </dgm:pt>
    <dgm:pt modelId="{57DD6E05-B4C5-4DB7-AE4A-E905D3E60B24}" type="pres">
      <dgm:prSet presAssocID="{33CE7CFD-7DBA-4671-BE4D-9ACD476FB98A}" presName="node" presStyleLbl="node1" presStyleIdx="2" presStyleCnt="4">
        <dgm:presLayoutVars>
          <dgm:bulletEnabled val="1"/>
        </dgm:presLayoutVars>
      </dgm:prSet>
      <dgm:spPr/>
    </dgm:pt>
    <dgm:pt modelId="{6E54B969-892C-4F21-AE53-6A5FEB0A245C}" type="pres">
      <dgm:prSet presAssocID="{2EDF1947-9768-42FF-AACD-80B56A99D63F}" presName="sibTrans" presStyleLbl="sibTrans2D1" presStyleIdx="2" presStyleCnt="3"/>
      <dgm:spPr/>
    </dgm:pt>
    <dgm:pt modelId="{1ABC0C8A-7613-4524-9010-1B5E3BDCA2F5}" type="pres">
      <dgm:prSet presAssocID="{2EDF1947-9768-42FF-AACD-80B56A99D63F}" presName="connectorText" presStyleLbl="sibTrans2D1" presStyleIdx="2" presStyleCnt="3"/>
      <dgm:spPr/>
    </dgm:pt>
    <dgm:pt modelId="{8318F98F-BFFB-479B-B6BE-BF2968EDFE5B}" type="pres">
      <dgm:prSet presAssocID="{86F845E2-0B16-410F-9C8C-0ECD8E17A2BD}" presName="node" presStyleLbl="node1" presStyleIdx="3" presStyleCnt="4">
        <dgm:presLayoutVars>
          <dgm:bulletEnabled val="1"/>
        </dgm:presLayoutVars>
      </dgm:prSet>
      <dgm:spPr/>
    </dgm:pt>
  </dgm:ptLst>
  <dgm:cxnLst>
    <dgm:cxn modelId="{9A41930F-915C-4994-A359-3F5831EDF2B8}" type="presOf" srcId="{C5EE7EE7-42C6-49EF-AF12-5154A3BE5AF0}" destId="{B6651D33-1032-47E2-9A8F-83D8FF79F317}" srcOrd="0" destOrd="0" presId="urn:microsoft.com/office/officeart/2005/8/layout/process2"/>
    <dgm:cxn modelId="{BE836B17-BB94-435F-A1FC-73DE2813127E}" type="presOf" srcId="{85E8443D-3613-4CFF-B5A5-57FF8FE7964B}" destId="{069C52F8-177B-4CE9-9B27-A39D7D70F722}" srcOrd="1" destOrd="0" presId="urn:microsoft.com/office/officeart/2005/8/layout/process2"/>
    <dgm:cxn modelId="{D7B27822-1B03-4AD4-8763-CB0E259AFD8D}" srcId="{53016918-45DA-4211-80DF-20BFCC1A3C5C}" destId="{91EE8F1D-5D1A-4473-864E-D46A0BF67C7E}" srcOrd="1" destOrd="0" parTransId="{39AA0B91-6407-4569-9290-2D1C22DB0A38}" sibTransId="{85E8443D-3613-4CFF-B5A5-57FF8FE7964B}"/>
    <dgm:cxn modelId="{804CC332-7A59-4944-8E42-BD441A361C70}" type="presOf" srcId="{2EDF1947-9768-42FF-AACD-80B56A99D63F}" destId="{1ABC0C8A-7613-4524-9010-1B5E3BDCA2F5}" srcOrd="1" destOrd="0" presId="urn:microsoft.com/office/officeart/2005/8/layout/process2"/>
    <dgm:cxn modelId="{0F933B3E-C043-4F55-863B-A8C96EE0AA4E}" type="presOf" srcId="{86F845E2-0B16-410F-9C8C-0ECD8E17A2BD}" destId="{8318F98F-BFFB-479B-B6BE-BF2968EDFE5B}" srcOrd="0" destOrd="0" presId="urn:microsoft.com/office/officeart/2005/8/layout/process2"/>
    <dgm:cxn modelId="{75893953-B175-402A-8944-A0912EA26E8B}" srcId="{53016918-45DA-4211-80DF-20BFCC1A3C5C}" destId="{86F845E2-0B16-410F-9C8C-0ECD8E17A2BD}" srcOrd="3" destOrd="0" parTransId="{88496290-C567-4B45-A37B-9F611BC2BC60}" sibTransId="{E76D7EA2-2476-4C23-84E8-E8A090EBAFBC}"/>
    <dgm:cxn modelId="{E4154157-10AC-47F5-9398-B051C7934C94}" srcId="{53016918-45DA-4211-80DF-20BFCC1A3C5C}" destId="{28767BEC-26D9-4DBA-B122-9B56AAD0AD08}" srcOrd="0" destOrd="0" parTransId="{62A50859-4DDD-4786-9D96-530FF0DC1374}" sibTransId="{C5EE7EE7-42C6-49EF-AF12-5154A3BE5AF0}"/>
    <dgm:cxn modelId="{16F3E77F-ADF0-42A8-B814-07067D4C5FFF}" type="presOf" srcId="{85E8443D-3613-4CFF-B5A5-57FF8FE7964B}" destId="{471D8B20-E524-45D8-8162-7529CBE1E44A}" srcOrd="0" destOrd="0" presId="urn:microsoft.com/office/officeart/2005/8/layout/process2"/>
    <dgm:cxn modelId="{FAEDD989-306C-4928-A011-62D1DB38172E}" type="presOf" srcId="{53016918-45DA-4211-80DF-20BFCC1A3C5C}" destId="{4FD9FFF3-6CF1-466A-A9CD-74EB48D98C3B}" srcOrd="0" destOrd="0" presId="urn:microsoft.com/office/officeart/2005/8/layout/process2"/>
    <dgm:cxn modelId="{082E2F9C-E374-4E3A-8BE5-ED3586BA9CBC}" type="presOf" srcId="{28767BEC-26D9-4DBA-B122-9B56AAD0AD08}" destId="{BD81F0FF-32E2-4332-AA2B-2CB2A29156A4}" srcOrd="0" destOrd="0" presId="urn:microsoft.com/office/officeart/2005/8/layout/process2"/>
    <dgm:cxn modelId="{916757B8-BA39-40EA-92FE-BBCBB3185038}" type="presOf" srcId="{C5EE7EE7-42C6-49EF-AF12-5154A3BE5AF0}" destId="{83096408-D7BA-4A95-8D19-F41C96F84DD1}" srcOrd="1" destOrd="0" presId="urn:microsoft.com/office/officeart/2005/8/layout/process2"/>
    <dgm:cxn modelId="{0BF75AB8-6CD4-4D51-A1E9-0F4EEC1F9980}" type="presOf" srcId="{33CE7CFD-7DBA-4671-BE4D-9ACD476FB98A}" destId="{57DD6E05-B4C5-4DB7-AE4A-E905D3E60B24}" srcOrd="0" destOrd="0" presId="urn:microsoft.com/office/officeart/2005/8/layout/process2"/>
    <dgm:cxn modelId="{BAD40CD7-3C7A-4E09-92B5-35DA565477F2}" type="presOf" srcId="{2EDF1947-9768-42FF-AACD-80B56A99D63F}" destId="{6E54B969-892C-4F21-AE53-6A5FEB0A245C}" srcOrd="0" destOrd="0" presId="urn:microsoft.com/office/officeart/2005/8/layout/process2"/>
    <dgm:cxn modelId="{82A7A2F1-E8EF-4304-9CB7-63CC6983C617}" type="presOf" srcId="{91EE8F1D-5D1A-4473-864E-D46A0BF67C7E}" destId="{42027E4F-E77B-4AA7-9E86-4D51CA30EDE0}" srcOrd="0" destOrd="0" presId="urn:microsoft.com/office/officeart/2005/8/layout/process2"/>
    <dgm:cxn modelId="{7CD968F4-476F-437D-8392-BB644D6C5330}" srcId="{53016918-45DA-4211-80DF-20BFCC1A3C5C}" destId="{33CE7CFD-7DBA-4671-BE4D-9ACD476FB98A}" srcOrd="2" destOrd="0" parTransId="{FEE801AC-9FD2-4CBC-BB4E-CA446D83B480}" sibTransId="{2EDF1947-9768-42FF-AACD-80B56A99D63F}"/>
    <dgm:cxn modelId="{5F291FAE-138D-4613-9597-BBC8DEC0F478}" type="presParOf" srcId="{4FD9FFF3-6CF1-466A-A9CD-74EB48D98C3B}" destId="{BD81F0FF-32E2-4332-AA2B-2CB2A29156A4}" srcOrd="0" destOrd="0" presId="urn:microsoft.com/office/officeart/2005/8/layout/process2"/>
    <dgm:cxn modelId="{3FF536AE-A32D-4B53-9845-CEBE6E8D1F13}" type="presParOf" srcId="{4FD9FFF3-6CF1-466A-A9CD-74EB48D98C3B}" destId="{B6651D33-1032-47E2-9A8F-83D8FF79F317}" srcOrd="1" destOrd="0" presId="urn:microsoft.com/office/officeart/2005/8/layout/process2"/>
    <dgm:cxn modelId="{4EB6E821-8378-45E8-8886-F9CDAB2EF25A}" type="presParOf" srcId="{B6651D33-1032-47E2-9A8F-83D8FF79F317}" destId="{83096408-D7BA-4A95-8D19-F41C96F84DD1}" srcOrd="0" destOrd="0" presId="urn:microsoft.com/office/officeart/2005/8/layout/process2"/>
    <dgm:cxn modelId="{942C485C-2B55-4C06-8ACE-3714143FE522}" type="presParOf" srcId="{4FD9FFF3-6CF1-466A-A9CD-74EB48D98C3B}" destId="{42027E4F-E77B-4AA7-9E86-4D51CA30EDE0}" srcOrd="2" destOrd="0" presId="urn:microsoft.com/office/officeart/2005/8/layout/process2"/>
    <dgm:cxn modelId="{647C998E-0176-4804-9505-53F4669904C4}" type="presParOf" srcId="{4FD9FFF3-6CF1-466A-A9CD-74EB48D98C3B}" destId="{471D8B20-E524-45D8-8162-7529CBE1E44A}" srcOrd="3" destOrd="0" presId="urn:microsoft.com/office/officeart/2005/8/layout/process2"/>
    <dgm:cxn modelId="{2CC80AFE-39C0-4FC8-A36F-8F6B9E9E6951}" type="presParOf" srcId="{471D8B20-E524-45D8-8162-7529CBE1E44A}" destId="{069C52F8-177B-4CE9-9B27-A39D7D70F722}" srcOrd="0" destOrd="0" presId="urn:microsoft.com/office/officeart/2005/8/layout/process2"/>
    <dgm:cxn modelId="{FCCCB723-E546-496A-8575-A6AD68BD0CFB}" type="presParOf" srcId="{4FD9FFF3-6CF1-466A-A9CD-74EB48D98C3B}" destId="{57DD6E05-B4C5-4DB7-AE4A-E905D3E60B24}" srcOrd="4" destOrd="0" presId="urn:microsoft.com/office/officeart/2005/8/layout/process2"/>
    <dgm:cxn modelId="{308093F1-C3E1-4310-882A-2282DD0F286D}" type="presParOf" srcId="{4FD9FFF3-6CF1-466A-A9CD-74EB48D98C3B}" destId="{6E54B969-892C-4F21-AE53-6A5FEB0A245C}" srcOrd="5" destOrd="0" presId="urn:microsoft.com/office/officeart/2005/8/layout/process2"/>
    <dgm:cxn modelId="{254CCD89-DF57-4178-A6B2-31529DB415E4}" type="presParOf" srcId="{6E54B969-892C-4F21-AE53-6A5FEB0A245C}" destId="{1ABC0C8A-7613-4524-9010-1B5E3BDCA2F5}" srcOrd="0" destOrd="0" presId="urn:microsoft.com/office/officeart/2005/8/layout/process2"/>
    <dgm:cxn modelId="{4EC402EB-D05E-4EA2-B075-1AF7F9534CC5}" type="presParOf" srcId="{4FD9FFF3-6CF1-466A-A9CD-74EB48D98C3B}" destId="{8318F98F-BFFB-479B-B6BE-BF2968EDFE5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0E7E33-0169-4B76-B2DB-7DC9DD2F8890}">
      <dsp:nvSpPr>
        <dsp:cNvPr id="0" name=""/>
        <dsp:cNvSpPr/>
      </dsp:nvSpPr>
      <dsp:spPr>
        <a:xfrm>
          <a:off x="567455" y="120314"/>
          <a:ext cx="2949915" cy="535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949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Read test data from </a:t>
          </a:r>
          <a:r>
            <a:rPr lang="en-US" altLang="zh-CN" sz="1300" kern="1200" dirty="0">
              <a:solidFill>
                <a:srgbClr val="990000"/>
              </a:solidFill>
            </a:rPr>
            <a:t>.rep </a:t>
          </a:r>
          <a:r>
            <a:rPr lang="en-US" altLang="zh-CN" sz="1300" kern="1200" dirty="0"/>
            <a:t>file, which is used for allocating and free spaces </a:t>
          </a:r>
          <a:endParaRPr lang="zh-CN" altLang="en-US" sz="1300" kern="1200" dirty="0"/>
        </a:p>
      </dsp:txBody>
      <dsp:txXfrm>
        <a:off x="567455" y="120314"/>
        <a:ext cx="2949915" cy="535849"/>
      </dsp:txXfrm>
    </dsp:sp>
    <dsp:sp modelId="{3A6DC038-4C5E-4FAF-99EF-AB722EB11202}">
      <dsp:nvSpPr>
        <dsp:cNvPr id="0" name=""/>
        <dsp:cNvSpPr/>
      </dsp:nvSpPr>
      <dsp:spPr>
        <a:xfrm>
          <a:off x="316971" y="42914"/>
          <a:ext cx="375094" cy="5626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46096-3580-4289-946E-EF1AA0CB5092}">
      <dsp:nvSpPr>
        <dsp:cNvPr id="0" name=""/>
        <dsp:cNvSpPr/>
      </dsp:nvSpPr>
      <dsp:spPr>
        <a:xfrm>
          <a:off x="567455" y="795516"/>
          <a:ext cx="2949915" cy="535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949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solidFill>
                <a:srgbClr val="0000FF"/>
              </a:solidFill>
            </a:rPr>
            <a:t>correctness()</a:t>
          </a:r>
          <a:r>
            <a:rPr lang="en-US" altLang="zh-CN" sz="1300" kern="1200" dirty="0"/>
            <a:t> test correctness of your garbage collector </a:t>
          </a:r>
          <a:endParaRPr lang="zh-CN" altLang="en-US" sz="1300" kern="1200" dirty="0"/>
        </a:p>
      </dsp:txBody>
      <dsp:txXfrm>
        <a:off x="567455" y="795516"/>
        <a:ext cx="2949915" cy="535849"/>
      </dsp:txXfrm>
    </dsp:sp>
    <dsp:sp modelId="{72593140-11C5-45F9-93F2-2B46DA9EA943}">
      <dsp:nvSpPr>
        <dsp:cNvPr id="0" name=""/>
        <dsp:cNvSpPr/>
      </dsp:nvSpPr>
      <dsp:spPr>
        <a:xfrm>
          <a:off x="316971" y="717489"/>
          <a:ext cx="375094" cy="5626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B96D6-438B-4F7E-BA37-BE25068EFF96}">
      <dsp:nvSpPr>
        <dsp:cNvPr id="0" name=""/>
        <dsp:cNvSpPr/>
      </dsp:nvSpPr>
      <dsp:spPr>
        <a:xfrm>
          <a:off x="567455" y="1469464"/>
          <a:ext cx="2949915" cy="53584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949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solidFill>
                <a:srgbClr val="0000FF"/>
              </a:solidFill>
            </a:rPr>
            <a:t>speed() </a:t>
          </a:r>
          <a:r>
            <a:rPr lang="en-US" altLang="zh-CN" sz="1300" kern="1200" dirty="0"/>
            <a:t>test speed of your garbage collector </a:t>
          </a:r>
          <a:endParaRPr lang="zh-CN" altLang="en-US" sz="1300" kern="1200" dirty="0"/>
        </a:p>
      </dsp:txBody>
      <dsp:txXfrm>
        <a:off x="567455" y="1469464"/>
        <a:ext cx="2949915" cy="535849"/>
      </dsp:txXfrm>
    </dsp:sp>
    <dsp:sp modelId="{C46D0CD9-30C3-4698-AFF5-2D062DC9541C}">
      <dsp:nvSpPr>
        <dsp:cNvPr id="0" name=""/>
        <dsp:cNvSpPr/>
      </dsp:nvSpPr>
      <dsp:spPr>
        <a:xfrm>
          <a:off x="316971" y="1392063"/>
          <a:ext cx="375094" cy="56264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8D0E1-C0BA-49A9-8AE1-2EF2EFC27281}">
      <dsp:nvSpPr>
        <dsp:cNvPr id="0" name=""/>
        <dsp:cNvSpPr/>
      </dsp:nvSpPr>
      <dsp:spPr>
        <a:xfrm>
          <a:off x="701843" y="1300747"/>
          <a:ext cx="324250" cy="617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125" y="0"/>
              </a:lnTo>
              <a:lnTo>
                <a:pt x="162125" y="617855"/>
              </a:lnTo>
              <a:lnTo>
                <a:pt x="324250" y="6178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46524" y="1592230"/>
        <a:ext cx="34888" cy="34888"/>
      </dsp:txXfrm>
    </dsp:sp>
    <dsp:sp modelId="{DA682089-F120-49D8-A85F-7B71C80F126F}">
      <dsp:nvSpPr>
        <dsp:cNvPr id="0" name=""/>
        <dsp:cNvSpPr/>
      </dsp:nvSpPr>
      <dsp:spPr>
        <a:xfrm>
          <a:off x="701843" y="1255027"/>
          <a:ext cx="3242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250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55862" y="1292641"/>
        <a:ext cx="16212" cy="16212"/>
      </dsp:txXfrm>
    </dsp:sp>
    <dsp:sp modelId="{55DFDFE3-8FE5-42C9-B7B3-E39680B8C576}">
      <dsp:nvSpPr>
        <dsp:cNvPr id="0" name=""/>
        <dsp:cNvSpPr/>
      </dsp:nvSpPr>
      <dsp:spPr>
        <a:xfrm>
          <a:off x="701843" y="682892"/>
          <a:ext cx="324250" cy="617855"/>
        </a:xfrm>
        <a:custGeom>
          <a:avLst/>
          <a:gdLst/>
          <a:ahLst/>
          <a:cxnLst/>
          <a:rect l="0" t="0" r="0" b="0"/>
          <a:pathLst>
            <a:path>
              <a:moveTo>
                <a:pt x="0" y="617855"/>
              </a:moveTo>
              <a:lnTo>
                <a:pt x="162125" y="617855"/>
              </a:lnTo>
              <a:lnTo>
                <a:pt x="162125" y="0"/>
              </a:lnTo>
              <a:lnTo>
                <a:pt x="32425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46524" y="974375"/>
        <a:ext cx="34888" cy="34888"/>
      </dsp:txXfrm>
    </dsp:sp>
    <dsp:sp modelId="{3774C4D9-87A9-4F4E-AFA1-96D530D9C6EC}">
      <dsp:nvSpPr>
        <dsp:cNvPr id="0" name=""/>
        <dsp:cNvSpPr/>
      </dsp:nvSpPr>
      <dsp:spPr>
        <a:xfrm rot="16200000">
          <a:off x="-748803" y="1150848"/>
          <a:ext cx="2601495" cy="2997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800" kern="1200" dirty="0" err="1">
              <a:solidFill>
                <a:schemeClr val="tx1"/>
              </a:solidFill>
              <a:ea typeface="楷体" pitchFamily="49" charset="-122"/>
            </a:rPr>
            <a:t>gc_malloc</a:t>
          </a:r>
          <a:r>
            <a:rPr lang="en-US" altLang="zh-CN" sz="1800" kern="1200" dirty="0">
              <a:solidFill>
                <a:schemeClr val="tx1"/>
              </a:solidFill>
              <a:ea typeface="楷体" pitchFamily="49" charset="-122"/>
            </a:rPr>
            <a:t>()</a:t>
          </a:r>
          <a:r>
            <a:rPr lang="zh-CN" altLang="en-US" sz="1800" kern="1200" dirty="0">
              <a:solidFill>
                <a:schemeClr val="tx1"/>
              </a:solidFill>
              <a:ea typeface="楷体" pitchFamily="49" charset="-122"/>
            </a:rPr>
            <a:t>分配内存时</a:t>
          </a:r>
          <a:endParaRPr lang="zh-CN" altLang="en-US" sz="1800" kern="1200" dirty="0"/>
        </a:p>
      </dsp:txBody>
      <dsp:txXfrm>
        <a:off x="-748803" y="1150848"/>
        <a:ext cx="2601495" cy="299798"/>
      </dsp:txXfrm>
    </dsp:sp>
    <dsp:sp modelId="{88BB96D3-8910-4380-AC98-AA816298FDB8}">
      <dsp:nvSpPr>
        <dsp:cNvPr id="0" name=""/>
        <dsp:cNvSpPr/>
      </dsp:nvSpPr>
      <dsp:spPr>
        <a:xfrm>
          <a:off x="1026093" y="435750"/>
          <a:ext cx="3007502" cy="49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zh-CN" sz="1600" kern="1200" dirty="0"/>
            <a:t>(1) </a:t>
          </a:r>
          <a14:m xmlns:a14="http://schemas.microsoft.com/office/drawing/2010/main">
            <m:oMath xmlns:m="http://schemas.openxmlformats.org/officeDocument/2006/math">
              <m:r>
                <a:rPr lang="en-US" altLang="zh-CN" sz="1600" i="1" kern="1200" dirty="0" smtClean="0">
                  <a:latin typeface="Cambria Math" panose="02040503050406030204" pitchFamily="18" charset="0"/>
                </a:rPr>
                <m:t>𝑓𝑟𝑒𝑒𝑙𝑖𝑠𝑡</m:t>
              </m:r>
              <m:r>
                <a:rPr lang="en-US" altLang="zh-CN" sz="1600" i="1" kern="1200" dirty="0">
                  <a:latin typeface="Cambria Math" panose="02040503050406030204" pitchFamily="18" charset="0"/>
                </a:rPr>
                <m:t>−&gt;</m:t>
              </m:r>
              <m:r>
                <a:rPr lang="en-US" altLang="zh-CN" sz="1600" i="1" kern="1200" dirty="0">
                  <a:latin typeface="Cambria Math" panose="02040503050406030204" pitchFamily="18" charset="0"/>
                </a:rPr>
                <m:t>𝑠𝑖𝑧𝑒</m:t>
              </m:r>
              <m:r>
                <a:rPr lang="en-US" altLang="zh-CN" sz="1600" b="0" i="1" kern="1200" dirty="0" smtClean="0">
                  <a:latin typeface="Cambria Math" panose="02040503050406030204" pitchFamily="18" charset="0"/>
                </a:rPr>
                <m:t>≥</m:t>
              </m:r>
              <m:r>
                <a:rPr lang="en-US" altLang="zh-CN" sz="1600" i="1" kern="1200" dirty="0">
                  <a:latin typeface="Cambria Math" panose="02040503050406030204" pitchFamily="18" charset="0"/>
                </a:rPr>
                <m:t> </m:t>
              </m:r>
              <m:r>
                <a:rPr lang="en-US" altLang="zh-CN" sz="1600" i="1" kern="1200" dirty="0">
                  <a:latin typeface="Cambria Math" panose="02040503050406030204" pitchFamily="18" charset="0"/>
                </a:rPr>
                <m:t>𝑠</m:t>
              </m:r>
            </m:oMath>
          </a14:m>
          <a:r>
            <a:rPr lang="en-US" altLang="zh-CN" sz="1600" kern="1200" dirty="0"/>
            <a:t>: </a:t>
          </a:r>
          <a:r>
            <a:rPr lang="zh-CN" altLang="en-US" sz="1600" kern="1200" dirty="0"/>
            <a:t>分配 </a:t>
          </a:r>
        </a:p>
      </dsp:txBody>
      <dsp:txXfrm>
        <a:off x="1026093" y="435750"/>
        <a:ext cx="3007502" cy="494284"/>
      </dsp:txXfrm>
    </dsp:sp>
    <dsp:sp modelId="{304B46B5-06C8-4310-A01F-580184FFE5A3}">
      <dsp:nvSpPr>
        <dsp:cNvPr id="0" name=""/>
        <dsp:cNvSpPr/>
      </dsp:nvSpPr>
      <dsp:spPr>
        <a:xfrm>
          <a:off x="1026093" y="1053605"/>
          <a:ext cx="3007502" cy="49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(2) </a:t>
          </a:r>
          <a:r>
            <a:rPr lang="zh-CN" altLang="en-US" sz="1600" kern="1200" dirty="0"/>
            <a:t>若不满足</a:t>
          </a:r>
          <a:r>
            <a:rPr lang="en-US" altLang="zh-CN" sz="1600" kern="1200" dirty="0"/>
            <a:t>(1): </a:t>
          </a:r>
          <a:r>
            <a:rPr lang="en-US" altLang="zh-CN" sz="1600" kern="1200" dirty="0" err="1"/>
            <a:t>garbage_collect</a:t>
          </a:r>
          <a:r>
            <a:rPr lang="en-US" altLang="zh-CN" sz="1600" kern="1200" dirty="0"/>
            <a:t>()</a:t>
          </a:r>
          <a:endParaRPr lang="zh-CN" altLang="en-US" sz="1600" kern="1200" dirty="0"/>
        </a:p>
      </dsp:txBody>
      <dsp:txXfrm>
        <a:off x="1026093" y="1053605"/>
        <a:ext cx="3007502" cy="494284"/>
      </dsp:txXfrm>
    </dsp:sp>
    <dsp:sp modelId="{4E17A7F4-2628-4253-9613-C52B3D5C04F5}">
      <dsp:nvSpPr>
        <dsp:cNvPr id="0" name=""/>
        <dsp:cNvSpPr/>
      </dsp:nvSpPr>
      <dsp:spPr>
        <a:xfrm>
          <a:off x="1026093" y="1671460"/>
          <a:ext cx="3007502" cy="4942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(3) </a:t>
          </a:r>
          <a:r>
            <a:rPr lang="zh-CN" altLang="en-US" sz="1600" kern="1200" dirty="0"/>
            <a:t>若不满足</a:t>
          </a:r>
          <a:r>
            <a:rPr lang="en-US" altLang="zh-CN" sz="1600" kern="1200" dirty="0"/>
            <a:t>(2): </a:t>
          </a:r>
          <a:r>
            <a:rPr lang="en-US" altLang="zh-CN" sz="1600" kern="1200" dirty="0" err="1"/>
            <a:t>mem_sbrk</a:t>
          </a:r>
          <a:r>
            <a:rPr lang="en-US" altLang="zh-CN" sz="1600" kern="1200" dirty="0"/>
            <a:t>()</a:t>
          </a:r>
          <a:endParaRPr lang="zh-CN" altLang="en-US" sz="1600" kern="1200" dirty="0"/>
        </a:p>
      </dsp:txBody>
      <dsp:txXfrm>
        <a:off x="1026093" y="1671460"/>
        <a:ext cx="3007502" cy="494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1F0FF-32E2-4332-AA2B-2CB2A29156A4}">
      <dsp:nvSpPr>
        <dsp:cNvPr id="0" name=""/>
        <dsp:cNvSpPr/>
      </dsp:nvSpPr>
      <dsp:spPr>
        <a:xfrm>
          <a:off x="941995" y="2434"/>
          <a:ext cx="1810506" cy="452626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solidFill>
                <a:schemeClr val="tx1"/>
              </a:solidFill>
            </a:rPr>
            <a:t>确定何时调用</a:t>
          </a:r>
          <a:r>
            <a:rPr lang="en-US" altLang="zh-CN" sz="1200" kern="1200">
              <a:solidFill>
                <a:schemeClr val="tx1"/>
              </a:solidFill>
            </a:rPr>
            <a:t>garbage_collect()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955252" y="15691"/>
        <a:ext cx="1783992" cy="426112"/>
      </dsp:txXfrm>
    </dsp:sp>
    <dsp:sp modelId="{B6651D33-1032-47E2-9A8F-83D8FF79F317}">
      <dsp:nvSpPr>
        <dsp:cNvPr id="0" name=""/>
        <dsp:cNvSpPr/>
      </dsp:nvSpPr>
      <dsp:spPr>
        <a:xfrm rot="5400000">
          <a:off x="1762380" y="466376"/>
          <a:ext cx="169735" cy="2036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86143" y="483349"/>
        <a:ext cx="122210" cy="118815"/>
      </dsp:txXfrm>
    </dsp:sp>
    <dsp:sp modelId="{42027E4F-E77B-4AA7-9E86-4D51CA30EDE0}">
      <dsp:nvSpPr>
        <dsp:cNvPr id="0" name=""/>
        <dsp:cNvSpPr/>
      </dsp:nvSpPr>
      <dsp:spPr>
        <a:xfrm>
          <a:off x="941995" y="681374"/>
          <a:ext cx="1810506" cy="45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从栈、寄存器、</a:t>
          </a:r>
          <a:r>
            <a:rPr lang="en-US" altLang="zh-CN" sz="1200" kern="1200"/>
            <a:t>(</a:t>
          </a:r>
          <a:r>
            <a:rPr lang="zh-CN" altLang="en-US" sz="1200" kern="1200"/>
            <a:t>全局变量</a:t>
          </a:r>
          <a:r>
            <a:rPr lang="en-US" altLang="zh-CN" sz="1200" kern="1200"/>
            <a:t>)</a:t>
          </a:r>
          <a:r>
            <a:rPr lang="zh-CN" altLang="en-US" sz="1200" kern="1200"/>
            <a:t>中寻找</a:t>
          </a:r>
          <a:r>
            <a:rPr lang="en-US" altLang="zh-CN" sz="1200" kern="1200"/>
            <a:t>Root</a:t>
          </a:r>
          <a:endParaRPr lang="zh-CN" altLang="en-US" sz="1200" kern="1200" dirty="0"/>
        </a:p>
      </dsp:txBody>
      <dsp:txXfrm>
        <a:off x="955252" y="694631"/>
        <a:ext cx="1783992" cy="426112"/>
      </dsp:txXfrm>
    </dsp:sp>
    <dsp:sp modelId="{471D8B20-E524-45D8-8162-7529CBE1E44A}">
      <dsp:nvSpPr>
        <dsp:cNvPr id="0" name=""/>
        <dsp:cNvSpPr/>
      </dsp:nvSpPr>
      <dsp:spPr>
        <a:xfrm rot="5400000">
          <a:off x="1762380" y="1145316"/>
          <a:ext cx="169735" cy="2036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86143" y="1162289"/>
        <a:ext cx="122210" cy="118815"/>
      </dsp:txXfrm>
    </dsp:sp>
    <dsp:sp modelId="{57DD6E05-B4C5-4DB7-AE4A-E905D3E60B24}">
      <dsp:nvSpPr>
        <dsp:cNvPr id="0" name=""/>
        <dsp:cNvSpPr/>
      </dsp:nvSpPr>
      <dsp:spPr>
        <a:xfrm>
          <a:off x="941995" y="1360314"/>
          <a:ext cx="1810506" cy="45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/>
            <a:t>Mark</a:t>
          </a:r>
          <a:r>
            <a:rPr lang="zh-CN" altLang="en-US" sz="1200" kern="1200"/>
            <a:t>通过</a:t>
          </a:r>
          <a:r>
            <a:rPr lang="en-US" altLang="zh-CN" sz="1200" kern="1200"/>
            <a:t>Root</a:t>
          </a:r>
          <a:r>
            <a:rPr lang="zh-CN" altLang="en-US" sz="1200" kern="1200"/>
            <a:t>能够到达</a:t>
          </a:r>
          <a:r>
            <a:rPr lang="en-US" altLang="zh-CN" sz="1200" kern="1200"/>
            <a:t>Heap</a:t>
          </a:r>
          <a:r>
            <a:rPr lang="zh-CN" altLang="en-US" sz="1200" kern="1200"/>
            <a:t>的节点</a:t>
          </a:r>
          <a:endParaRPr lang="zh-CN" altLang="en-US" sz="1200" kern="1200" dirty="0"/>
        </a:p>
      </dsp:txBody>
      <dsp:txXfrm>
        <a:off x="955252" y="1373571"/>
        <a:ext cx="1783992" cy="426112"/>
      </dsp:txXfrm>
    </dsp:sp>
    <dsp:sp modelId="{6E54B969-892C-4F21-AE53-6A5FEB0A245C}">
      <dsp:nvSpPr>
        <dsp:cNvPr id="0" name=""/>
        <dsp:cNvSpPr/>
      </dsp:nvSpPr>
      <dsp:spPr>
        <a:xfrm rot="5400000">
          <a:off x="1762380" y="1824257"/>
          <a:ext cx="169735" cy="2036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86143" y="1841230"/>
        <a:ext cx="122210" cy="118815"/>
      </dsp:txXfrm>
    </dsp:sp>
    <dsp:sp modelId="{8318F98F-BFFB-479B-B6BE-BF2968EDFE5B}">
      <dsp:nvSpPr>
        <dsp:cNvPr id="0" name=""/>
        <dsp:cNvSpPr/>
      </dsp:nvSpPr>
      <dsp:spPr>
        <a:xfrm>
          <a:off x="941995" y="2039254"/>
          <a:ext cx="1810506" cy="452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zh-CN" sz="1200" kern="1200"/>
            <a:t>Sweep</a:t>
          </a:r>
          <a:r>
            <a:rPr lang="zh-CN" altLang="en-US" sz="1200" kern="1200"/>
            <a:t>所有未标记的节点</a:t>
          </a:r>
          <a:endParaRPr lang="zh-CN" altLang="en-US" sz="1200" kern="1200" dirty="0"/>
        </a:p>
      </dsp:txBody>
      <dsp:txXfrm>
        <a:off x="955252" y="2052511"/>
        <a:ext cx="1783992" cy="4261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37F0D-6AC2-4AED-AA45-C52AE9341BB4}">
      <dsp:nvSpPr>
        <dsp:cNvPr id="0" name=""/>
        <dsp:cNvSpPr/>
      </dsp:nvSpPr>
      <dsp:spPr>
        <a:xfrm>
          <a:off x="643101" y="426"/>
          <a:ext cx="1018384" cy="1018384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Tree</a:t>
          </a:r>
          <a:endParaRPr lang="zh-CN" altLang="en-US" sz="1300" kern="1200" dirty="0"/>
        </a:p>
      </dsp:txBody>
      <dsp:txXfrm>
        <a:off x="897697" y="178643"/>
        <a:ext cx="509192" cy="840167"/>
      </dsp:txXfrm>
    </dsp:sp>
    <dsp:sp modelId="{89B87CE5-F716-42FB-86E6-2C2A4ED4A578}">
      <dsp:nvSpPr>
        <dsp:cNvPr id="0" name=""/>
        <dsp:cNvSpPr/>
      </dsp:nvSpPr>
      <dsp:spPr>
        <a:xfrm rot="7200000">
          <a:off x="1231189" y="1019026"/>
          <a:ext cx="1018384" cy="1018384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Stack_t</a:t>
          </a:r>
          <a:endParaRPr lang="zh-CN" altLang="en-US" sz="1300" kern="1200" dirty="0"/>
        </a:p>
      </dsp:txBody>
      <dsp:txXfrm rot="-5400000">
        <a:off x="1243128" y="1229067"/>
        <a:ext cx="840167" cy="509192"/>
      </dsp:txXfrm>
    </dsp:sp>
    <dsp:sp modelId="{DBFCC3E9-BD17-425A-864A-5EB10EB0C25B}">
      <dsp:nvSpPr>
        <dsp:cNvPr id="0" name=""/>
        <dsp:cNvSpPr/>
      </dsp:nvSpPr>
      <dsp:spPr>
        <a:xfrm rot="14400000">
          <a:off x="55012" y="1019026"/>
          <a:ext cx="1018384" cy="1018384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 err="1"/>
            <a:t>List_t</a:t>
          </a:r>
          <a:endParaRPr lang="zh-CN" altLang="en-US" sz="1300" kern="1200" dirty="0"/>
        </a:p>
      </dsp:txBody>
      <dsp:txXfrm rot="5400000">
        <a:off x="221291" y="1229067"/>
        <a:ext cx="840167" cy="5091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71C3C-3B2D-4C52-83C6-7E1FD52EE52B}">
      <dsp:nvSpPr>
        <dsp:cNvPr id="0" name=""/>
        <dsp:cNvSpPr/>
      </dsp:nvSpPr>
      <dsp:spPr>
        <a:xfrm>
          <a:off x="67" y="1240716"/>
          <a:ext cx="1069269" cy="74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AE3F8-85F0-4F31-9AF5-E924C1DB2952}">
      <dsp:nvSpPr>
        <dsp:cNvPr id="0" name=""/>
        <dsp:cNvSpPr/>
      </dsp:nvSpPr>
      <dsp:spPr>
        <a:xfrm>
          <a:off x="339823" y="421066"/>
          <a:ext cx="1562157" cy="1415138"/>
        </a:xfrm>
        <a:prstGeom prst="leftCircularArrow">
          <a:avLst>
            <a:gd name="adj1" fmla="val 2003"/>
            <a:gd name="adj2" fmla="val 240009"/>
            <a:gd name="adj3" fmla="val 2743380"/>
            <a:gd name="adj4" fmla="val 9752349"/>
            <a:gd name="adj5" fmla="val 23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64FE3-1417-4209-853B-E36762EB01AE}">
      <dsp:nvSpPr>
        <dsp:cNvPr id="0" name=""/>
        <dsp:cNvSpPr/>
      </dsp:nvSpPr>
      <dsp:spPr>
        <a:xfrm>
          <a:off x="0" y="1276952"/>
          <a:ext cx="950461" cy="37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Freelist</a:t>
          </a:r>
          <a:r>
            <a:rPr lang="en-US" altLang="zh-CN" sz="1600" kern="1200" dirty="0"/>
            <a:t> </a:t>
          </a:r>
          <a:endParaRPr lang="zh-CN" altLang="en-US" sz="1600" kern="1200" dirty="0"/>
        </a:p>
      </dsp:txBody>
      <dsp:txXfrm>
        <a:off x="11070" y="1288022"/>
        <a:ext cx="928321" cy="355827"/>
      </dsp:txXfrm>
    </dsp:sp>
    <dsp:sp modelId="{3B9E9786-4042-4B32-BDE9-B24C31C45492}">
      <dsp:nvSpPr>
        <dsp:cNvPr id="0" name=""/>
        <dsp:cNvSpPr/>
      </dsp:nvSpPr>
      <dsp:spPr>
        <a:xfrm>
          <a:off x="1323132" y="1240716"/>
          <a:ext cx="1069269" cy="74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C522A-A628-4E77-8524-6C73D164183B}">
      <dsp:nvSpPr>
        <dsp:cNvPr id="0" name=""/>
        <dsp:cNvSpPr/>
      </dsp:nvSpPr>
      <dsp:spPr>
        <a:xfrm>
          <a:off x="1590180" y="688861"/>
          <a:ext cx="1833388" cy="1539084"/>
        </a:xfrm>
        <a:prstGeom prst="circularArrow">
          <a:avLst>
            <a:gd name="adj1" fmla="val 1842"/>
            <a:gd name="adj2" fmla="val 219870"/>
            <a:gd name="adj3" fmla="val 18944961"/>
            <a:gd name="adj4" fmla="val 11915852"/>
            <a:gd name="adj5" fmla="val 214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95464-761E-49C4-A94D-BA4CAEDCDE63}">
      <dsp:nvSpPr>
        <dsp:cNvPr id="0" name=""/>
        <dsp:cNvSpPr/>
      </dsp:nvSpPr>
      <dsp:spPr>
        <a:xfrm>
          <a:off x="1331391" y="898983"/>
          <a:ext cx="950461" cy="37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Alloc_tree</a:t>
          </a:r>
          <a:endParaRPr lang="zh-CN" altLang="en-US" sz="1600" kern="1200" dirty="0"/>
        </a:p>
      </dsp:txBody>
      <dsp:txXfrm>
        <a:off x="1342461" y="910053"/>
        <a:ext cx="928321" cy="355827"/>
      </dsp:txXfrm>
    </dsp:sp>
    <dsp:sp modelId="{581FD1A1-9B53-444A-8ED1-F65595EA0956}">
      <dsp:nvSpPr>
        <dsp:cNvPr id="0" name=""/>
        <dsp:cNvSpPr/>
      </dsp:nvSpPr>
      <dsp:spPr>
        <a:xfrm>
          <a:off x="2646197" y="1240716"/>
          <a:ext cx="1069269" cy="74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A81B4-2340-40A2-92B9-6BCD29C32B2B}">
      <dsp:nvSpPr>
        <dsp:cNvPr id="0" name=""/>
        <dsp:cNvSpPr/>
      </dsp:nvSpPr>
      <dsp:spPr>
        <a:xfrm>
          <a:off x="2662773" y="1276952"/>
          <a:ext cx="950461" cy="37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Freelist</a:t>
          </a:r>
          <a:r>
            <a:rPr lang="en-US" altLang="zh-CN" sz="1600" kern="1200" dirty="0"/>
            <a:t> </a:t>
          </a:r>
          <a:endParaRPr lang="zh-CN" altLang="en-US" sz="1600" kern="1200" dirty="0"/>
        </a:p>
      </dsp:txBody>
      <dsp:txXfrm>
        <a:off x="2673843" y="1288022"/>
        <a:ext cx="928321" cy="3558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1F0FF-32E2-4332-AA2B-2CB2A29156A4}">
      <dsp:nvSpPr>
        <dsp:cNvPr id="0" name=""/>
        <dsp:cNvSpPr/>
      </dsp:nvSpPr>
      <dsp:spPr>
        <a:xfrm>
          <a:off x="935549" y="2429"/>
          <a:ext cx="1806758" cy="4516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确定何时调用</a:t>
          </a:r>
          <a:r>
            <a:rPr lang="en-US" altLang="zh-CN" sz="1200" kern="1200"/>
            <a:t>garbage_collect()</a:t>
          </a:r>
          <a:endParaRPr lang="zh-CN" altLang="en-US" sz="1200" kern="1200" dirty="0"/>
        </a:p>
      </dsp:txBody>
      <dsp:txXfrm>
        <a:off x="948779" y="15659"/>
        <a:ext cx="1780298" cy="425229"/>
      </dsp:txXfrm>
    </dsp:sp>
    <dsp:sp modelId="{B6651D33-1032-47E2-9A8F-83D8FF79F317}">
      <dsp:nvSpPr>
        <dsp:cNvPr id="0" name=""/>
        <dsp:cNvSpPr/>
      </dsp:nvSpPr>
      <dsp:spPr>
        <a:xfrm rot="5400000">
          <a:off x="1754237" y="465411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482350"/>
        <a:ext cx="121956" cy="118568"/>
      </dsp:txXfrm>
    </dsp:sp>
    <dsp:sp modelId="{42027E4F-E77B-4AA7-9E86-4D51CA30EDE0}">
      <dsp:nvSpPr>
        <dsp:cNvPr id="0" name=""/>
        <dsp:cNvSpPr/>
      </dsp:nvSpPr>
      <dsp:spPr>
        <a:xfrm>
          <a:off x="935549" y="679964"/>
          <a:ext cx="1806758" cy="451689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从栈、寄存器、</a:t>
          </a:r>
          <a:r>
            <a:rPr lang="en-US" altLang="zh-CN" sz="1200" kern="1200" dirty="0"/>
            <a:t>(</a:t>
          </a:r>
          <a:r>
            <a:rPr lang="zh-CN" altLang="en-US" sz="1200" kern="1200" dirty="0"/>
            <a:t>全局变量</a:t>
          </a:r>
          <a:r>
            <a:rPr lang="en-US" altLang="zh-CN" sz="1200" kern="1200" dirty="0"/>
            <a:t>)</a:t>
          </a:r>
          <a:r>
            <a:rPr lang="zh-CN" altLang="en-US" sz="1200" kern="1200" dirty="0"/>
            <a:t>中寻找</a:t>
          </a:r>
          <a:r>
            <a:rPr lang="en-US" altLang="zh-CN" sz="1200" kern="1200" dirty="0"/>
            <a:t>Root</a:t>
          </a:r>
          <a:endParaRPr lang="zh-CN" altLang="en-US" sz="1200" kern="1200" dirty="0"/>
        </a:p>
      </dsp:txBody>
      <dsp:txXfrm>
        <a:off x="948779" y="693194"/>
        <a:ext cx="1780298" cy="425229"/>
      </dsp:txXfrm>
    </dsp:sp>
    <dsp:sp modelId="{471D8B20-E524-45D8-8162-7529CBE1E44A}">
      <dsp:nvSpPr>
        <dsp:cNvPr id="0" name=""/>
        <dsp:cNvSpPr/>
      </dsp:nvSpPr>
      <dsp:spPr>
        <a:xfrm rot="5400000">
          <a:off x="1754237" y="1142945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1159884"/>
        <a:ext cx="121956" cy="118568"/>
      </dsp:txXfrm>
    </dsp:sp>
    <dsp:sp modelId="{57DD6E05-B4C5-4DB7-AE4A-E905D3E60B24}">
      <dsp:nvSpPr>
        <dsp:cNvPr id="0" name=""/>
        <dsp:cNvSpPr/>
      </dsp:nvSpPr>
      <dsp:spPr>
        <a:xfrm>
          <a:off x="935549" y="1357498"/>
          <a:ext cx="1806758" cy="451689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/>
            <a:t>Mark</a:t>
          </a:r>
          <a:r>
            <a:rPr lang="zh-CN" altLang="en-US" sz="1200" kern="1200"/>
            <a:t>通过</a:t>
          </a:r>
          <a:r>
            <a:rPr lang="en-US" altLang="zh-CN" sz="1200" kern="1200"/>
            <a:t>Root</a:t>
          </a:r>
          <a:r>
            <a:rPr lang="zh-CN" altLang="en-US" sz="1200" kern="1200"/>
            <a:t>能够到达</a:t>
          </a:r>
          <a:r>
            <a:rPr lang="en-US" altLang="zh-CN" sz="1200" kern="1200"/>
            <a:t>Heap</a:t>
          </a:r>
          <a:r>
            <a:rPr lang="zh-CN" altLang="en-US" sz="1200" kern="1200"/>
            <a:t>的节点</a:t>
          </a:r>
          <a:endParaRPr lang="zh-CN" altLang="en-US" sz="1200" kern="1200" dirty="0"/>
        </a:p>
      </dsp:txBody>
      <dsp:txXfrm>
        <a:off x="948779" y="1370728"/>
        <a:ext cx="1780298" cy="425229"/>
      </dsp:txXfrm>
    </dsp:sp>
    <dsp:sp modelId="{6E54B969-892C-4F21-AE53-6A5FEB0A245C}">
      <dsp:nvSpPr>
        <dsp:cNvPr id="0" name=""/>
        <dsp:cNvSpPr/>
      </dsp:nvSpPr>
      <dsp:spPr>
        <a:xfrm rot="5400000">
          <a:off x="1754237" y="1820480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1837419"/>
        <a:ext cx="121956" cy="118568"/>
      </dsp:txXfrm>
    </dsp:sp>
    <dsp:sp modelId="{8318F98F-BFFB-479B-B6BE-BF2968EDFE5B}">
      <dsp:nvSpPr>
        <dsp:cNvPr id="0" name=""/>
        <dsp:cNvSpPr/>
      </dsp:nvSpPr>
      <dsp:spPr>
        <a:xfrm>
          <a:off x="935549" y="2035032"/>
          <a:ext cx="1806758" cy="4516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zh-CN" sz="1200" kern="1200"/>
            <a:t>Sweep</a:t>
          </a:r>
          <a:r>
            <a:rPr lang="zh-CN" altLang="en-US" sz="1200" kern="1200"/>
            <a:t>所有未标记的节点</a:t>
          </a:r>
          <a:endParaRPr lang="zh-CN" altLang="en-US" sz="1200" kern="1200" dirty="0"/>
        </a:p>
      </dsp:txBody>
      <dsp:txXfrm>
        <a:off x="948779" y="2048262"/>
        <a:ext cx="1780298" cy="4252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1F0FF-32E2-4332-AA2B-2CB2A29156A4}">
      <dsp:nvSpPr>
        <dsp:cNvPr id="0" name=""/>
        <dsp:cNvSpPr/>
      </dsp:nvSpPr>
      <dsp:spPr>
        <a:xfrm>
          <a:off x="935549" y="2429"/>
          <a:ext cx="1806758" cy="4516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确定何时调用</a:t>
          </a:r>
          <a:r>
            <a:rPr lang="en-US" altLang="zh-CN" sz="1200" kern="1200"/>
            <a:t>garbage_collect()</a:t>
          </a:r>
          <a:endParaRPr lang="zh-CN" altLang="en-US" sz="1200" kern="1200" dirty="0"/>
        </a:p>
      </dsp:txBody>
      <dsp:txXfrm>
        <a:off x="948779" y="15659"/>
        <a:ext cx="1780298" cy="425229"/>
      </dsp:txXfrm>
    </dsp:sp>
    <dsp:sp modelId="{B6651D33-1032-47E2-9A8F-83D8FF79F317}">
      <dsp:nvSpPr>
        <dsp:cNvPr id="0" name=""/>
        <dsp:cNvSpPr/>
      </dsp:nvSpPr>
      <dsp:spPr>
        <a:xfrm rot="5400000">
          <a:off x="1754237" y="465411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482350"/>
        <a:ext cx="121956" cy="118568"/>
      </dsp:txXfrm>
    </dsp:sp>
    <dsp:sp modelId="{42027E4F-E77B-4AA7-9E86-4D51CA30EDE0}">
      <dsp:nvSpPr>
        <dsp:cNvPr id="0" name=""/>
        <dsp:cNvSpPr/>
      </dsp:nvSpPr>
      <dsp:spPr>
        <a:xfrm>
          <a:off x="935549" y="679964"/>
          <a:ext cx="1806758" cy="4516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从栈、寄存器、</a:t>
          </a:r>
          <a:r>
            <a:rPr lang="en-US" altLang="zh-CN" sz="1200" kern="1200" dirty="0"/>
            <a:t>(</a:t>
          </a:r>
          <a:r>
            <a:rPr lang="zh-CN" altLang="en-US" sz="1200" kern="1200" dirty="0"/>
            <a:t>全局变量</a:t>
          </a:r>
          <a:r>
            <a:rPr lang="en-US" altLang="zh-CN" sz="1200" kern="1200" dirty="0"/>
            <a:t>)</a:t>
          </a:r>
          <a:r>
            <a:rPr lang="zh-CN" altLang="en-US" sz="1200" kern="1200" dirty="0"/>
            <a:t>中寻找</a:t>
          </a:r>
          <a:r>
            <a:rPr lang="en-US" altLang="zh-CN" sz="1200" kern="1200" dirty="0"/>
            <a:t>Root</a:t>
          </a:r>
          <a:endParaRPr lang="zh-CN" altLang="en-US" sz="1200" kern="1200" dirty="0"/>
        </a:p>
      </dsp:txBody>
      <dsp:txXfrm>
        <a:off x="948779" y="693194"/>
        <a:ext cx="1780298" cy="425229"/>
      </dsp:txXfrm>
    </dsp:sp>
    <dsp:sp modelId="{471D8B20-E524-45D8-8162-7529CBE1E44A}">
      <dsp:nvSpPr>
        <dsp:cNvPr id="0" name=""/>
        <dsp:cNvSpPr/>
      </dsp:nvSpPr>
      <dsp:spPr>
        <a:xfrm rot="5400000">
          <a:off x="1754237" y="1142945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1159884"/>
        <a:ext cx="121956" cy="118568"/>
      </dsp:txXfrm>
    </dsp:sp>
    <dsp:sp modelId="{57DD6E05-B4C5-4DB7-AE4A-E905D3E60B24}">
      <dsp:nvSpPr>
        <dsp:cNvPr id="0" name=""/>
        <dsp:cNvSpPr/>
      </dsp:nvSpPr>
      <dsp:spPr>
        <a:xfrm>
          <a:off x="935549" y="1357498"/>
          <a:ext cx="1806758" cy="4516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/>
            <a:t>Mark</a:t>
          </a:r>
          <a:r>
            <a:rPr lang="zh-CN" altLang="en-US" sz="1200" kern="1200"/>
            <a:t>通过</a:t>
          </a:r>
          <a:r>
            <a:rPr lang="en-US" altLang="zh-CN" sz="1200" kern="1200"/>
            <a:t>Root</a:t>
          </a:r>
          <a:r>
            <a:rPr lang="zh-CN" altLang="en-US" sz="1200" kern="1200"/>
            <a:t>能够到达</a:t>
          </a:r>
          <a:r>
            <a:rPr lang="en-US" altLang="zh-CN" sz="1200" kern="1200"/>
            <a:t>Heap</a:t>
          </a:r>
          <a:r>
            <a:rPr lang="zh-CN" altLang="en-US" sz="1200" kern="1200"/>
            <a:t>的节点</a:t>
          </a:r>
          <a:endParaRPr lang="zh-CN" altLang="en-US" sz="1200" kern="1200" dirty="0"/>
        </a:p>
      </dsp:txBody>
      <dsp:txXfrm>
        <a:off x="948779" y="1370728"/>
        <a:ext cx="1780298" cy="425229"/>
      </dsp:txXfrm>
    </dsp:sp>
    <dsp:sp modelId="{6E54B969-892C-4F21-AE53-6A5FEB0A245C}">
      <dsp:nvSpPr>
        <dsp:cNvPr id="0" name=""/>
        <dsp:cNvSpPr/>
      </dsp:nvSpPr>
      <dsp:spPr>
        <a:xfrm rot="5400000">
          <a:off x="1754237" y="1820480"/>
          <a:ext cx="169383" cy="203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777951" y="1837419"/>
        <a:ext cx="121956" cy="118568"/>
      </dsp:txXfrm>
    </dsp:sp>
    <dsp:sp modelId="{8318F98F-BFFB-479B-B6BE-BF2968EDFE5B}">
      <dsp:nvSpPr>
        <dsp:cNvPr id="0" name=""/>
        <dsp:cNvSpPr/>
      </dsp:nvSpPr>
      <dsp:spPr>
        <a:xfrm>
          <a:off x="935549" y="2035032"/>
          <a:ext cx="1806758" cy="451689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zh-CN" sz="1200" kern="1200" dirty="0"/>
            <a:t>Sweep</a:t>
          </a:r>
          <a:r>
            <a:rPr lang="zh-CN" altLang="en-US" sz="1200" kern="1200" dirty="0"/>
            <a:t>所有未标记的节点</a:t>
          </a:r>
        </a:p>
      </dsp:txBody>
      <dsp:txXfrm>
        <a:off x="948779" y="2048262"/>
        <a:ext cx="1780298" cy="425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E65F6-9952-4996-9F83-795B04611E2F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54402-AA51-406B-A1E0-387BF3D4C7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7A447-2C92-4C92-99AC-1E86617D6CE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161FE-7CF0-4982-B871-53E1EDD70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196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793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862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0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07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15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41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27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13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00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1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54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32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2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BCAC-8E30-4DB6-982C-307FB457A4CF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D37A-0167-4D17-B9A8-13B0DB547A72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2887-F707-4BCA-B4EF-A39D6F9C39C2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F316C-5011-4381-AA0C-04730FD32F6F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A1E4B-3A23-498E-BE08-74CF47C3132E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30A1-BE7A-4E7D-AF89-8E965ACCDE5F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D5A-0294-4A65-8FC3-E9A8821215EC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42D8-15B3-456B-B0D7-564611BA16FD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1B3F-4390-43C6-9250-191B9B5704B9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878-9338-4692-B2F9-808B5ACC2B96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9A10-00C0-4D4A-AE8F-802F9FAD521D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35C5-0014-442A-8C0A-942F656C7360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316C-5011-4381-AA0C-04730FD32F6F}" type="datetime1">
              <a:rPr lang="en-US" altLang="zh-CN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lijing712@sc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4608004" cy="3456000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43" y="375881"/>
            <a:ext cx="4432566" cy="82384"/>
          </a:xfrm>
          <a:custGeom>
            <a:avLst/>
            <a:gdLst>
              <a:gd name="connsiteX0" fmla="*/ 0 w 4432566"/>
              <a:gd name="connsiteY0" fmla="*/ 50800 h 82384"/>
              <a:gd name="connsiteX1" fmla="*/ 50800 w 4432566"/>
              <a:gd name="connsiteY1" fmla="*/ 0 h 82384"/>
              <a:gd name="connsiteX2" fmla="*/ 4381765 w 4432566"/>
              <a:gd name="connsiteY2" fmla="*/ 0 h 82384"/>
              <a:gd name="connsiteX3" fmla="*/ 4432566 w 4432566"/>
              <a:gd name="connsiteY3" fmla="*/ 50800 h 82384"/>
              <a:gd name="connsiteX4" fmla="*/ 4432566 w 4432566"/>
              <a:gd name="connsiteY4" fmla="*/ 82384 h 82384"/>
              <a:gd name="connsiteX5" fmla="*/ 0 w 4432566"/>
              <a:gd name="connsiteY5" fmla="*/ 82384 h 82384"/>
              <a:gd name="connsiteX6" fmla="*/ 0 w 4432566"/>
              <a:gd name="connsiteY6" fmla="*/ 50800 h 82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82384">
                <a:moveTo>
                  <a:pt x="0" y="50800"/>
                </a:moveTo>
                <a:cubicBezTo>
                  <a:pt x="0" y="22860"/>
                  <a:pt x="22860" y="0"/>
                  <a:pt x="50800" y="0"/>
                </a:cubicBezTo>
                <a:lnTo>
                  <a:pt x="4381765" y="0"/>
                </a:lnTo>
                <a:cubicBezTo>
                  <a:pt x="4409706" y="0"/>
                  <a:pt x="4432566" y="22860"/>
                  <a:pt x="4432566" y="50800"/>
                </a:cubicBezTo>
                <a:lnTo>
                  <a:pt x="4432566" y="82384"/>
                </a:lnTo>
                <a:lnTo>
                  <a:pt x="0" y="82384"/>
                </a:lnTo>
                <a:lnTo>
                  <a:pt x="0" y="50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43" y="420301"/>
            <a:ext cx="4432566" cy="533748"/>
          </a:xfrm>
          <a:custGeom>
            <a:avLst/>
            <a:gdLst>
              <a:gd name="connsiteX0" fmla="*/ 0 w 4432566"/>
              <a:gd name="connsiteY0" fmla="*/ 482947 h 533748"/>
              <a:gd name="connsiteX1" fmla="*/ 50800 w 4432566"/>
              <a:gd name="connsiteY1" fmla="*/ 533748 h 533748"/>
              <a:gd name="connsiteX2" fmla="*/ 4381765 w 4432566"/>
              <a:gd name="connsiteY2" fmla="*/ 533748 h 533748"/>
              <a:gd name="connsiteX3" fmla="*/ 4432566 w 4432566"/>
              <a:gd name="connsiteY3" fmla="*/ 482947 h 533748"/>
              <a:gd name="connsiteX4" fmla="*/ 4432566 w 4432566"/>
              <a:gd name="connsiteY4" fmla="*/ 0 h 533748"/>
              <a:gd name="connsiteX5" fmla="*/ 0 w 4432566"/>
              <a:gd name="connsiteY5" fmla="*/ 0 h 533748"/>
              <a:gd name="connsiteX6" fmla="*/ 0 w 4432566"/>
              <a:gd name="connsiteY6" fmla="*/ 482947 h 533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533748">
                <a:moveTo>
                  <a:pt x="0" y="482947"/>
                </a:moveTo>
                <a:cubicBezTo>
                  <a:pt x="0" y="510887"/>
                  <a:pt x="22860" y="533748"/>
                  <a:pt x="50800" y="533748"/>
                </a:cubicBezTo>
                <a:lnTo>
                  <a:pt x="4381765" y="533748"/>
                </a:lnTo>
                <a:cubicBezTo>
                  <a:pt x="4409706" y="533748"/>
                  <a:pt x="4432566" y="510887"/>
                  <a:pt x="4432566" y="482947"/>
                </a:cubicBezTo>
                <a:lnTo>
                  <a:pt x="4432566" y="0"/>
                </a:lnTo>
                <a:lnTo>
                  <a:pt x="0" y="0"/>
                </a:lnTo>
                <a:lnTo>
                  <a:pt x="0" y="4829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3960" y="458188"/>
            <a:ext cx="12700" cy="470460"/>
          </a:xfrm>
          <a:custGeom>
            <a:avLst/>
            <a:gdLst>
              <a:gd name="connsiteX0" fmla="*/ 6350 w 12700"/>
              <a:gd name="connsiteY0" fmla="*/ 464110 h 470460"/>
              <a:gd name="connsiteX1" fmla="*/ 6350 w 12700"/>
              <a:gd name="connsiteY1" fmla="*/ 6350 h 470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70460">
                <a:moveTo>
                  <a:pt x="6350" y="46411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3960" y="4454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B0B0B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13960" y="4327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FCFC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13960" y="4200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0F0F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13960" y="401038"/>
            <a:ext cx="12700" cy="31750"/>
          </a:xfrm>
          <a:custGeom>
            <a:avLst/>
            <a:gdLst>
              <a:gd name="connsiteX0" fmla="*/ 6350 w 12700"/>
              <a:gd name="connsiteY0" fmla="*/ 25400 h 31750"/>
              <a:gd name="connsiteX1" fmla="*/ 6350 w 12700"/>
              <a:gd name="connsiteY1" fmla="*/ 635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50">
                <a:moveTo>
                  <a:pt x="6350" y="254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419100"/>
            <a:ext cx="44577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536" y="1069247"/>
            <a:ext cx="4375429" cy="11541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Lab of</a:t>
            </a:r>
            <a:r>
              <a:rPr lang="zh-CN" altLang="en-US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Garbage Collection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李靓 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Jing Li   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  <a:hlinkClick r:id="rId4"/>
              </a:rPr>
              <a:t>lijing712@scu.edu.cn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School of Computer Science / Software Engineering  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19" name="TextBox 24"/>
          <p:cNvSpPr txBox="1"/>
          <p:nvPr/>
        </p:nvSpPr>
        <p:spPr>
          <a:xfrm>
            <a:off x="1116900" y="267976"/>
            <a:ext cx="246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990000"/>
                </a:solidFill>
                <a:latin typeface="+mj-lt"/>
                <a:ea typeface="楷体" pitchFamily="49" charset="-122"/>
                <a:sym typeface="+mn-ea"/>
              </a:rPr>
              <a:t>System Level Programming </a:t>
            </a:r>
            <a:endParaRPr lang="zh-CN" altLang="en-US" sz="1600" dirty="0">
              <a:solidFill>
                <a:srgbClr val="990000"/>
              </a:solidFill>
              <a:latin typeface="+mj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8C32C64-848E-40E5-8ABC-26300934CE2E}"/>
              </a:ext>
            </a:extLst>
          </p:cNvPr>
          <p:cNvGrpSpPr/>
          <p:nvPr/>
        </p:nvGrpSpPr>
        <p:grpSpPr>
          <a:xfrm>
            <a:off x="1389564" y="2217743"/>
            <a:ext cx="1828800" cy="995053"/>
            <a:chOff x="1237456" y="1802131"/>
            <a:chExt cx="2117252" cy="11520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79DE9B0-78E3-4CDE-B1F3-FF8D80EC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656" y="1802131"/>
              <a:ext cx="898052" cy="1152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01803C9-02E3-486E-AC51-74B82B72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456" y="1802131"/>
              <a:ext cx="884200" cy="115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通过宏定义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PGM_STACK_TOP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获得当前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值，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里面保存的是调用函数的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，这样可一直向上访问到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main()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对应的栈空间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3300"/>
                </a:solidFill>
              </a:rPr>
              <a:t>Root pointer of the stack</a:t>
            </a:r>
            <a:endParaRPr lang="zh-CN" altLang="en-US" sz="1500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39A0B1B-97A2-4D3E-B6B6-204053F1E670}"/>
              </a:ext>
            </a:extLst>
          </p:cNvPr>
          <p:cNvGrpSpPr/>
          <p:nvPr/>
        </p:nvGrpSpPr>
        <p:grpSpPr>
          <a:xfrm>
            <a:off x="1161256" y="1413843"/>
            <a:ext cx="2372798" cy="1787285"/>
            <a:chOff x="475456" y="1346994"/>
            <a:chExt cx="2372798" cy="17872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D93CDB2-A2D2-49F3-9717-73D11C420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456" y="1346994"/>
              <a:ext cx="1486804" cy="1787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右大括号 1">
              <a:extLst>
                <a:ext uri="{FF2B5EF4-FFF2-40B4-BE49-F238E27FC236}">
                  <a16:creationId xmlns:a16="http://schemas.microsoft.com/office/drawing/2014/main" id="{B7B7E5DB-B5E0-4F59-8198-17ED4BAD18D5}"/>
                </a:ext>
              </a:extLst>
            </p:cNvPr>
            <p:cNvSpPr/>
            <p:nvPr/>
          </p:nvSpPr>
          <p:spPr>
            <a:xfrm>
              <a:off x="1962260" y="1651794"/>
              <a:ext cx="231648" cy="9144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6FDE6D0-2639-4ADE-9766-B1E8AB9AFB54}"/>
                </a:ext>
              </a:extLst>
            </p:cNvPr>
            <p:cNvSpPr txBox="1"/>
            <p:nvPr/>
          </p:nvSpPr>
          <p:spPr>
            <a:xfrm>
              <a:off x="2193908" y="1916831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90000"/>
                  </a:solidFill>
                </a:rPr>
                <a:t>main</a:t>
              </a:r>
              <a:endParaRPr lang="zh-CN" altLang="en-US" dirty="0">
                <a:solidFill>
                  <a:srgbClr val="99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E7F1F29-BC8C-46CF-A9D8-C61774E33767}"/>
                </a:ext>
              </a:extLst>
            </p:cNvPr>
            <p:cNvSpPr txBox="1"/>
            <p:nvPr/>
          </p:nvSpPr>
          <p:spPr>
            <a:xfrm>
              <a:off x="2262601" y="264301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990000"/>
                  </a:solidFill>
                </a:rPr>
                <a:t>fun</a:t>
              </a:r>
              <a:endParaRPr lang="zh-CN" altLang="en-US" dirty="0">
                <a:solidFill>
                  <a:srgbClr val="990000"/>
                </a:solidFill>
              </a:endParaRPr>
            </a:p>
          </p:txBody>
        </p:sp>
        <p:sp>
          <p:nvSpPr>
            <p:cNvPr id="15" name="右大括号 14">
              <a:extLst>
                <a:ext uri="{FF2B5EF4-FFF2-40B4-BE49-F238E27FC236}">
                  <a16:creationId xmlns:a16="http://schemas.microsoft.com/office/drawing/2014/main" id="{FAAFCA48-9143-467B-9198-FF03A49C1402}"/>
                </a:ext>
              </a:extLst>
            </p:cNvPr>
            <p:cNvSpPr/>
            <p:nvPr/>
          </p:nvSpPr>
          <p:spPr>
            <a:xfrm>
              <a:off x="1962260" y="2589217"/>
              <a:ext cx="231648" cy="4572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39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通过宏定义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PGM_STACK_TOP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获得当前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值，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里面保存的是调用函数的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ebp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，这样可一直向上访问到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main()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对应的栈空间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3300"/>
                </a:solidFill>
              </a:rPr>
              <a:t>Root pointer of the stack</a:t>
            </a:r>
            <a:endParaRPr lang="zh-CN" altLang="en-US" sz="1500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210FCA7-5555-416E-95AF-4EC5D95A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3" t="20735" r="38527" b="38179"/>
          <a:stretch/>
        </p:blipFill>
        <p:spPr>
          <a:xfrm>
            <a:off x="925177" y="1429980"/>
            <a:ext cx="3056994" cy="15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Our task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CA70EE10-CC9C-42CF-ADAA-46F108515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480308"/>
              </p:ext>
            </p:extLst>
          </p:nvPr>
        </p:nvGraphicFramePr>
        <p:xfrm>
          <a:off x="456678" y="644685"/>
          <a:ext cx="3677858" cy="248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908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3300"/>
                </a:solidFill>
              </a:rPr>
              <a:t>Push unmarked </a:t>
            </a:r>
            <a:r>
              <a:rPr lang="en-US" altLang="zh-CN" dirty="0" err="1">
                <a:solidFill>
                  <a:srgbClr val="FF3300"/>
                </a:solidFill>
              </a:rPr>
              <a:t>ptrs</a:t>
            </a:r>
            <a:r>
              <a:rPr lang="en-US" altLang="zh-CN" dirty="0">
                <a:solidFill>
                  <a:srgbClr val="FF3300"/>
                </a:solidFill>
              </a:rPr>
              <a:t> into the stack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B99D82-A8A2-40C7-85B8-2AADE31CC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7" t="23545" r="10317" b="52338"/>
          <a:stretch/>
        </p:blipFill>
        <p:spPr>
          <a:xfrm>
            <a:off x="932656" y="601639"/>
            <a:ext cx="2601588" cy="8537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DFE93E-921E-49FE-8460-0D4ECEAFD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4" t="23545" r="50000" b="32363"/>
          <a:stretch/>
        </p:blipFill>
        <p:spPr>
          <a:xfrm>
            <a:off x="932656" y="1598927"/>
            <a:ext cx="2438400" cy="16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3300"/>
                </a:solidFill>
              </a:rPr>
              <a:t>Delete allocated node and add it to free list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52B8246-6C16-4ECA-9959-2F9C79FB9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17" t="29423" r="48347" b="50000"/>
          <a:stretch/>
        </p:blipFill>
        <p:spPr>
          <a:xfrm>
            <a:off x="398995" y="1270794"/>
            <a:ext cx="3810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0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studentID_Name_week09.rar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Including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400" dirty="0" err="1">
                <a:solidFill>
                  <a:schemeClr val="tx1"/>
                </a:solidFill>
              </a:rPr>
              <a:t>lab_garbage_collector</a:t>
            </a:r>
            <a:r>
              <a:rPr lang="en-US" altLang="zh-CN" sz="1400" dirty="0">
                <a:solidFill>
                  <a:schemeClr val="tx1"/>
                </a:solidFill>
              </a:rPr>
              <a:t> Your project folder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300" dirty="0">
                <a:solidFill>
                  <a:schemeClr val="tx1"/>
                </a:solidFill>
                <a:ea typeface="楷体" pitchFamily="49" charset="-122"/>
              </a:rPr>
              <a:t>ReadMe.doc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Sum up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3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500" dirty="0">
                <a:solidFill>
                  <a:schemeClr val="tx1"/>
                </a:solidFill>
              </a:rPr>
              <a:t>For Windows and VC6.0 / VS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400" dirty="0">
                <a:solidFill>
                  <a:schemeClr val="tx1"/>
                </a:solidFill>
              </a:rPr>
              <a:t>The file that you will use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400" dirty="0">
                <a:solidFill>
                  <a:schemeClr val="tx1"/>
                </a:solidFill>
              </a:rPr>
              <a:t>Document </a:t>
            </a:r>
            <a:r>
              <a:rPr lang="en-US" altLang="zh-CN" sz="1400" dirty="0">
                <a:solidFill>
                  <a:srgbClr val="FF0000"/>
                </a:solidFill>
              </a:rPr>
              <a:t>L3.pdf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</a:rPr>
              <a:t>Lab assignment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400" dirty="0" err="1">
                <a:solidFill>
                  <a:srgbClr val="FF0000"/>
                </a:solidFill>
              </a:rPr>
              <a:t>lab_garbage_collector</a:t>
            </a:r>
            <a:r>
              <a:rPr lang="zh-CN" altLang="en-US" sz="1400" dirty="0">
                <a:solidFill>
                  <a:schemeClr val="tx1"/>
                </a:solidFill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</a:rPr>
              <a:t>VC6.0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files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altLang="zh-CN" sz="1300" dirty="0">
                <a:solidFill>
                  <a:srgbClr val="0000FF"/>
                </a:solidFill>
              </a:rPr>
              <a:t>[Your task] </a:t>
            </a:r>
            <a:r>
              <a:rPr lang="en-US" altLang="zh-CN" sz="1300" dirty="0">
                <a:solidFill>
                  <a:schemeClr val="tx1"/>
                </a:solidFill>
              </a:rPr>
              <a:t>Fill</a:t>
            </a:r>
            <a:r>
              <a:rPr lang="en-US" altLang="zh-CN" sz="1300" dirty="0">
                <a:solidFill>
                  <a:srgbClr val="FF0000"/>
                </a:solidFill>
              </a:rPr>
              <a:t> </a:t>
            </a:r>
            <a:r>
              <a:rPr lang="en-US" altLang="zh-CN" sz="1300" dirty="0" err="1">
                <a:solidFill>
                  <a:srgbClr val="FF0000"/>
                </a:solidFill>
              </a:rPr>
              <a:t>malloc.c</a:t>
            </a:r>
            <a:r>
              <a:rPr lang="en-US" altLang="zh-CN" sz="1300" dirty="0">
                <a:solidFill>
                  <a:srgbClr val="FF0000"/>
                </a:solidFill>
              </a:rPr>
              <a:t> </a:t>
            </a:r>
            <a:r>
              <a:rPr lang="en-US" altLang="zh-CN" sz="1300" dirty="0">
                <a:solidFill>
                  <a:schemeClr val="tx1"/>
                </a:solidFill>
              </a:rPr>
              <a:t>by realizing </a:t>
            </a:r>
            <a:r>
              <a:rPr lang="en-US" altLang="zh-CN" sz="1300" dirty="0" err="1">
                <a:solidFill>
                  <a:srgbClr val="FF0000"/>
                </a:solidFill>
              </a:rPr>
              <a:t>garbage_collect</a:t>
            </a:r>
            <a:r>
              <a:rPr lang="en-US" altLang="zh-CN" sz="1300" dirty="0">
                <a:solidFill>
                  <a:srgbClr val="FF0000"/>
                </a:solidFill>
              </a:rPr>
              <a:t>()</a:t>
            </a:r>
            <a:r>
              <a:rPr lang="zh-CN" altLang="en-US" sz="1300" dirty="0">
                <a:solidFill>
                  <a:srgbClr val="FF0000"/>
                </a:solidFill>
              </a:rPr>
              <a:t> </a:t>
            </a:r>
            <a:endParaRPr lang="en-US" altLang="zh-CN" sz="1300" dirty="0">
              <a:solidFill>
                <a:srgbClr val="FF0000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Lab of Garbage Collection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BA67A0-938D-41CD-B9BD-66DF4AD2E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0" t="20605" r="68188" b="61758"/>
          <a:stretch/>
        </p:blipFill>
        <p:spPr>
          <a:xfrm>
            <a:off x="3218656" y="1322991"/>
            <a:ext cx="812800" cy="762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035648-F2BC-4115-A4CA-7990C5198C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3" t="9773" r="40079" b="61758"/>
          <a:stretch/>
        </p:blipFill>
        <p:spPr>
          <a:xfrm>
            <a:off x="337734" y="1346994"/>
            <a:ext cx="2590800" cy="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Functionality of the program </a:t>
            </a:r>
            <a:r>
              <a:rPr lang="en-US" altLang="zh-CN" dirty="0">
                <a:solidFill>
                  <a:srgbClr val="0000FF"/>
                </a:solidFill>
                <a:latin typeface="+mj-lt"/>
                <a:ea typeface="楷体" pitchFamily="49" charset="-122"/>
              </a:rPr>
              <a:t>[main() in </a:t>
            </a:r>
            <a:r>
              <a:rPr lang="en-US" altLang="zh-CN" dirty="0" err="1">
                <a:solidFill>
                  <a:srgbClr val="0000FF"/>
                </a:solidFill>
                <a:latin typeface="+mj-lt"/>
                <a:ea typeface="楷体" pitchFamily="49" charset="-122"/>
              </a:rPr>
              <a:t>driver.c</a:t>
            </a:r>
            <a:r>
              <a:rPr lang="en-US" altLang="zh-CN" dirty="0">
                <a:solidFill>
                  <a:srgbClr val="0000FF"/>
                </a:solidFill>
                <a:latin typeface="+mj-lt"/>
                <a:ea typeface="楷体" pitchFamily="49" charset="-122"/>
              </a:rPr>
              <a:t>]</a:t>
            </a:r>
            <a:endParaRPr lang="zh-CN" altLang="en-US" dirty="0">
              <a:solidFill>
                <a:srgbClr val="0000FF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3EB85F5-CBDB-4698-875A-5BB105BB9D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8403614"/>
              </p:ext>
            </p:extLst>
          </p:nvPr>
        </p:nvGraphicFramePr>
        <p:xfrm>
          <a:off x="343018" y="517966"/>
          <a:ext cx="3517371" cy="204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C9E590BD-4B4E-47A8-B94C-03F80919A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84" t="54718" r="63228" b="41111"/>
          <a:stretch/>
        </p:blipFill>
        <p:spPr>
          <a:xfrm>
            <a:off x="1063715" y="2611520"/>
            <a:ext cx="2363004" cy="304800"/>
          </a:xfrm>
          <a:prstGeom prst="rect">
            <a:avLst/>
          </a:prstGeom>
        </p:spPr>
      </p:pic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784CCA37-7B41-489C-94BA-CD0470ADC265}"/>
              </a:ext>
            </a:extLst>
          </p:cNvPr>
          <p:cNvSpPr/>
          <p:nvPr/>
        </p:nvSpPr>
        <p:spPr>
          <a:xfrm>
            <a:off x="551656" y="2963673"/>
            <a:ext cx="3810000" cy="247561"/>
          </a:xfrm>
          <a:prstGeom prst="wedgeRoundRectCallout">
            <a:avLst>
              <a:gd name="adj1" fmla="val 12512"/>
              <a:gd name="adj2" fmla="val -9528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Garbage collection based malloc operation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484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3300"/>
                </a:solidFill>
              </a:rPr>
              <a:t>When</a:t>
            </a:r>
            <a:r>
              <a:rPr lang="zh-CN" altLang="en-US" dirty="0">
                <a:solidFill>
                  <a:srgbClr val="FF3300"/>
                </a:solidFill>
              </a:rPr>
              <a:t> </a:t>
            </a:r>
            <a:r>
              <a:rPr lang="en-US" altLang="zh-CN" dirty="0">
                <a:solidFill>
                  <a:srgbClr val="FF3300"/>
                </a:solidFill>
              </a:rPr>
              <a:t>to</a:t>
            </a:r>
            <a:r>
              <a:rPr lang="zh-CN" altLang="en-US" dirty="0">
                <a:solidFill>
                  <a:srgbClr val="FF3300"/>
                </a:solidFill>
              </a:rPr>
              <a:t> </a:t>
            </a:r>
            <a:r>
              <a:rPr lang="en-US" altLang="zh-CN" dirty="0">
                <a:solidFill>
                  <a:srgbClr val="FF3300"/>
                </a:solidFill>
              </a:rPr>
              <a:t>call</a:t>
            </a:r>
            <a:r>
              <a:rPr lang="zh-CN" altLang="en-US" dirty="0">
                <a:solidFill>
                  <a:srgbClr val="FF3300"/>
                </a:solidFill>
              </a:rPr>
              <a:t> </a:t>
            </a:r>
            <a:r>
              <a:rPr lang="en-US" altLang="zh-CN" dirty="0" err="1">
                <a:solidFill>
                  <a:srgbClr val="FF3300"/>
                </a:solidFill>
              </a:rPr>
              <a:t>garbage_collect</a:t>
            </a:r>
            <a:r>
              <a:rPr lang="en-US" altLang="zh-CN" dirty="0">
                <a:solidFill>
                  <a:srgbClr val="FF3300"/>
                </a:solidFill>
              </a:rPr>
              <a:t>()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图示 1">
                <a:extLst>
                  <a:ext uri="{FF2B5EF4-FFF2-40B4-BE49-F238E27FC236}">
                    <a16:creationId xmlns:a16="http://schemas.microsoft.com/office/drawing/2014/main" id="{EA6F5AD0-310C-4CF8-A384-40B2CFA421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911070"/>
                  </p:ext>
                </p:extLst>
              </p:nvPr>
            </p:nvGraphicFramePr>
            <p:xfrm>
              <a:off x="2214" y="661194"/>
              <a:ext cx="4435642" cy="26014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2" name="图示 1">
                <a:extLst>
                  <a:ext uri="{FF2B5EF4-FFF2-40B4-BE49-F238E27FC236}">
                    <a16:creationId xmlns:a16="http://schemas.microsoft.com/office/drawing/2014/main" id="{EA6F5AD0-310C-4CF8-A384-40B2CFA4217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4911070"/>
                  </p:ext>
                </p:extLst>
              </p:nvPr>
            </p:nvGraphicFramePr>
            <p:xfrm>
              <a:off x="2214" y="661194"/>
              <a:ext cx="4435642" cy="260149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8ED8A4B-E014-49C6-806D-E2A35F03DE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84" t="54718" r="63228" b="41111"/>
          <a:stretch/>
        </p:blipFill>
        <p:spPr>
          <a:xfrm>
            <a:off x="1237456" y="657503"/>
            <a:ext cx="2363004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Our task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D98062F-599E-40A2-A59B-5FB2E9C80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905340"/>
              </p:ext>
            </p:extLst>
          </p:nvPr>
        </p:nvGraphicFramePr>
        <p:xfrm>
          <a:off x="-515144" y="676969"/>
          <a:ext cx="3694497" cy="249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BB27218D-8518-45FB-841F-1FDB368F8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495080"/>
              </p:ext>
            </p:extLst>
          </p:nvPr>
        </p:nvGraphicFramePr>
        <p:xfrm>
          <a:off x="2151856" y="889794"/>
          <a:ext cx="2304587" cy="2037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6572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altLang="zh-CN" sz="13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The whole procedure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5BF2B5-FACF-44DB-984D-FE68E0FA5379}"/>
              </a:ext>
            </a:extLst>
          </p:cNvPr>
          <p:cNvGrpSpPr/>
          <p:nvPr/>
        </p:nvGrpSpPr>
        <p:grpSpPr>
          <a:xfrm>
            <a:off x="475456" y="543366"/>
            <a:ext cx="3834342" cy="2556228"/>
            <a:chOff x="704056" y="1695412"/>
            <a:chExt cx="3072342" cy="2048228"/>
          </a:xfrm>
        </p:grpSpPr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912DD960-8E29-41D0-9F39-05DB080356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8018968"/>
                </p:ext>
              </p:extLst>
            </p:nvPr>
          </p:nvGraphicFramePr>
          <p:xfrm>
            <a:off x="704056" y="1695412"/>
            <a:ext cx="3072342" cy="20482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612D5A-9746-4A2D-80E4-15BCBB09524C}"/>
                </a:ext>
              </a:extLst>
            </p:cNvPr>
            <p:cNvSpPr/>
            <p:nvPr/>
          </p:nvSpPr>
          <p:spPr>
            <a:xfrm>
              <a:off x="1389856" y="2744066"/>
              <a:ext cx="650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0000FF"/>
                  </a:solidFill>
                </a:rPr>
                <a:t>ALLOC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357E75-D7C9-4926-A1BF-BD40C6F49BE6}"/>
                </a:ext>
              </a:extLst>
            </p:cNvPr>
            <p:cNvSpPr/>
            <p:nvPr/>
          </p:nvSpPr>
          <p:spPr>
            <a:xfrm>
              <a:off x="2609056" y="2336372"/>
              <a:ext cx="5405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0000FF"/>
                  </a:solidFill>
                </a:rPr>
                <a:t>FREE</a:t>
              </a:r>
              <a:endParaRPr lang="zh-CN" altLang="en-US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1" name="卷形: 水平 10">
            <a:extLst>
              <a:ext uri="{FF2B5EF4-FFF2-40B4-BE49-F238E27FC236}">
                <a16:creationId xmlns:a16="http://schemas.microsoft.com/office/drawing/2014/main" id="{DF7A3E21-DE5E-4B16-BEBA-C6DF45ED4B82}"/>
              </a:ext>
            </a:extLst>
          </p:cNvPr>
          <p:cNvSpPr/>
          <p:nvPr/>
        </p:nvSpPr>
        <p:spPr>
          <a:xfrm>
            <a:off x="780256" y="590898"/>
            <a:ext cx="1011208" cy="795664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Garbage collect</a:t>
            </a:r>
            <a:endParaRPr lang="zh-CN" altLang="en-US" sz="1400" dirty="0"/>
          </a:p>
        </p:txBody>
      </p:sp>
      <p:sp>
        <p:nvSpPr>
          <p:cNvPr id="17" name="卷形: 水平 16">
            <a:extLst>
              <a:ext uri="{FF2B5EF4-FFF2-40B4-BE49-F238E27FC236}">
                <a16:creationId xmlns:a16="http://schemas.microsoft.com/office/drawing/2014/main" id="{51E53897-56B0-4DFA-A005-BE8EAF3B7E3C}"/>
              </a:ext>
            </a:extLst>
          </p:cNvPr>
          <p:cNvSpPr/>
          <p:nvPr/>
        </p:nvSpPr>
        <p:spPr>
          <a:xfrm>
            <a:off x="2505889" y="2297656"/>
            <a:ext cx="1011208" cy="795664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Stack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2667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Free list 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tx1"/>
                </a:solidFill>
              </a:rPr>
              <a:t>freelist</a:t>
            </a:r>
            <a:r>
              <a:rPr lang="en-US" altLang="zh-CN" sz="1600" dirty="0">
                <a:solidFill>
                  <a:schemeClr val="tx1"/>
                </a:solidFill>
              </a:rPr>
              <a:t> = (char*) </a:t>
            </a:r>
            <a:r>
              <a:rPr lang="en-US" altLang="zh-CN" sz="1600" dirty="0" err="1">
                <a:solidFill>
                  <a:schemeClr val="tx1"/>
                </a:solidFill>
              </a:rPr>
              <a:t>dseg_lo</a:t>
            </a:r>
            <a:r>
              <a:rPr lang="en-US" altLang="zh-CN" sz="1600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Allocated tree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600" dirty="0" err="1">
                <a:solidFill>
                  <a:schemeClr val="tx1"/>
                </a:solidFill>
              </a:rPr>
              <a:t>alloc_tree</a:t>
            </a:r>
            <a:r>
              <a:rPr lang="en-US" altLang="en-US" sz="1600" dirty="0">
                <a:solidFill>
                  <a:schemeClr val="tx1"/>
                </a:solidFill>
              </a:rPr>
              <a:t> = *(Tree **)(</a:t>
            </a:r>
            <a:r>
              <a:rPr lang="en-US" altLang="en-US" sz="1600" dirty="0" err="1">
                <a:solidFill>
                  <a:schemeClr val="tx1"/>
                </a:solidFill>
              </a:rPr>
              <a:t>dseg_lo+sizeof</a:t>
            </a:r>
            <a:r>
              <a:rPr lang="en-US" altLang="en-US" sz="1600" dirty="0">
                <a:solidFill>
                  <a:schemeClr val="tx1"/>
                </a:solidFill>
              </a:rPr>
              <a:t>(long));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How the space is organized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340CBF2-53CE-4232-8FBA-D504307C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" y="1194594"/>
            <a:ext cx="3937169" cy="8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87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lvl="1"/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  <a:p>
            <a:pPr marL="609600" indent="-609600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Our task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5" name="图示 14">
            <a:extLst>
              <a:ext uri="{FF2B5EF4-FFF2-40B4-BE49-F238E27FC236}">
                <a16:creationId xmlns:a16="http://schemas.microsoft.com/office/drawing/2014/main" id="{CA70EE10-CC9C-42CF-ADAA-46F1085156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941035"/>
              </p:ext>
            </p:extLst>
          </p:nvPr>
        </p:nvGraphicFramePr>
        <p:xfrm>
          <a:off x="456678" y="644685"/>
          <a:ext cx="3677858" cy="248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973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通过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void </a:t>
            </a:r>
            <a:r>
              <a:rPr lang="en-US" altLang="zh-CN" sz="1600" dirty="0" err="1">
                <a:solidFill>
                  <a:schemeClr val="dk1"/>
                </a:solidFill>
              </a:rPr>
              <a:t>garbage_collect</a:t>
            </a:r>
            <a:r>
              <a:rPr lang="en-US" altLang="zh-CN" sz="1600" dirty="0">
                <a:solidFill>
                  <a:schemeClr val="dk1"/>
                </a:solidFill>
              </a:rPr>
              <a:t>(int *regs, int </a:t>
            </a:r>
            <a:r>
              <a:rPr lang="en-US" altLang="zh-CN" sz="1600" dirty="0" err="1">
                <a:solidFill>
                  <a:schemeClr val="dk1"/>
                </a:solidFill>
              </a:rPr>
              <a:t>pgm_stack</a:t>
            </a:r>
            <a:r>
              <a:rPr lang="en-US" altLang="zh-CN" sz="1600" dirty="0">
                <a:solidFill>
                  <a:schemeClr val="dk1"/>
                </a:solidFill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函数形参</a:t>
            </a:r>
            <a:r>
              <a:rPr lang="en-US" altLang="zh-CN" sz="1600" dirty="0">
                <a:solidFill>
                  <a:schemeClr val="dk1"/>
                </a:solidFill>
              </a:rPr>
              <a:t>*regs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获得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5" y="0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3300"/>
                </a:solidFill>
              </a:rPr>
              <a:t>Root pointer in register</a:t>
            </a:r>
            <a:endParaRPr lang="zh-CN" altLang="en-US" sz="1500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48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924512D-B83F-4BD8-9386-23CB995D9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1" t="20605" r="43386" b="47061"/>
          <a:stretch/>
        </p:blipFill>
        <p:spPr>
          <a:xfrm>
            <a:off x="372501" y="1683469"/>
            <a:ext cx="3125462" cy="1432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74FE263-1007-48FA-A435-D1C2DFAB2D9B}"/>
                  </a:ext>
                </a:extLst>
              </p:cNvPr>
              <p:cNvSpPr/>
              <p:nvPr/>
            </p:nvSpPr>
            <p:spPr>
              <a:xfrm>
                <a:off x="1783048" y="1134448"/>
                <a:ext cx="2514600" cy="836977"/>
              </a:xfrm>
              <a:prstGeom prst="wedgeRoundRectCallout">
                <a:avLst>
                  <a:gd name="adj1" fmla="val -34437"/>
                  <a:gd name="adj2" fmla="val 6627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Is temp an address?</a:t>
                </a:r>
              </a:p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temp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[</a:t>
                </a:r>
                <a:r>
                  <a:rPr lang="en-US" altLang="zh-CN" sz="1600" dirty="0" err="1">
                    <a:solidFill>
                      <a:schemeClr val="bg1"/>
                    </a:solidFill>
                  </a:rPr>
                  <a:t>dseg_lo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, </a:t>
                </a:r>
                <a:r>
                  <a:rPr lang="en-US" altLang="zh-CN" sz="1600" dirty="0" err="1">
                    <a:solidFill>
                      <a:schemeClr val="bg1"/>
                    </a:solidFill>
                  </a:rPr>
                  <a:t>dseg_hi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] </a:t>
                </a:r>
              </a:p>
              <a:p>
                <a:r>
                  <a:rPr lang="en-US" altLang="zh-CN" sz="1600" dirty="0">
                    <a:solidFill>
                      <a:schemeClr val="bg1"/>
                    </a:solidFill>
                  </a:rPr>
                  <a:t>temp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600" dirty="0" err="1">
                    <a:solidFill>
                      <a:schemeClr val="bg1"/>
                    </a:solidFill>
                  </a:rPr>
                  <a:t>alloc_tree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对话气泡: 圆角矩形 9">
                <a:extLst>
                  <a:ext uri="{FF2B5EF4-FFF2-40B4-BE49-F238E27FC236}">
                    <a16:creationId xmlns:a16="http://schemas.microsoft.com/office/drawing/2014/main" id="{174FE263-1007-48FA-A435-D1C2DFAB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48" y="1134448"/>
                <a:ext cx="2514600" cy="836977"/>
              </a:xfrm>
              <a:prstGeom prst="wedgeRoundRectCallout">
                <a:avLst>
                  <a:gd name="adj1" fmla="val -34437"/>
                  <a:gd name="adj2" fmla="val 66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28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6475</TotalTime>
  <Words>513</Words>
  <Application>Microsoft Office PowerPoint</Application>
  <PresentationFormat>自定义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楷体</vt:lpstr>
      <vt:lpstr>Arial</vt:lpstr>
      <vt:lpstr>Calibri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Tara</cp:lastModifiedBy>
  <cp:revision>556</cp:revision>
  <dcterms:created xsi:type="dcterms:W3CDTF">2006-08-16T00:00:00Z</dcterms:created>
  <dcterms:modified xsi:type="dcterms:W3CDTF">2019-10-25T09:23:50Z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